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3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32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34.xml" ContentType="application/vnd.openxmlformats-officedocument.presentationml.notesSlide+xml"/>
  <Override PartName="/ppt/charts/chartEx1.xml" ContentType="application/vnd.ms-office.chartex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2" r:id="rId2"/>
    <p:sldId id="314" r:id="rId3"/>
    <p:sldId id="281" r:id="rId4"/>
    <p:sldId id="282" r:id="rId5"/>
    <p:sldId id="283" r:id="rId6"/>
    <p:sldId id="313" r:id="rId7"/>
    <p:sldId id="315" r:id="rId8"/>
    <p:sldId id="264" r:id="rId9"/>
    <p:sldId id="262" r:id="rId10"/>
    <p:sldId id="266" r:id="rId11"/>
    <p:sldId id="279" r:id="rId12"/>
    <p:sldId id="278" r:id="rId13"/>
    <p:sldId id="280" r:id="rId14"/>
    <p:sldId id="303" r:id="rId15"/>
    <p:sldId id="306" r:id="rId16"/>
    <p:sldId id="307" r:id="rId17"/>
    <p:sldId id="268" r:id="rId18"/>
    <p:sldId id="265" r:id="rId19"/>
    <p:sldId id="267" r:id="rId20"/>
    <p:sldId id="308" r:id="rId21"/>
    <p:sldId id="296" r:id="rId22"/>
    <p:sldId id="309" r:id="rId23"/>
    <p:sldId id="311" r:id="rId24"/>
    <p:sldId id="298" r:id="rId25"/>
    <p:sldId id="310" r:id="rId26"/>
    <p:sldId id="270" r:id="rId27"/>
    <p:sldId id="271" r:id="rId28"/>
    <p:sldId id="269" r:id="rId29"/>
    <p:sldId id="272" r:id="rId30"/>
    <p:sldId id="273" r:id="rId31"/>
    <p:sldId id="274" r:id="rId32"/>
    <p:sldId id="276" r:id="rId33"/>
    <p:sldId id="277" r:id="rId34"/>
    <p:sldId id="275" r:id="rId35"/>
    <p:sldId id="300" r:id="rId36"/>
    <p:sldId id="289" r:id="rId37"/>
    <p:sldId id="288" r:id="rId38"/>
    <p:sldId id="294" r:id="rId39"/>
    <p:sldId id="316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Nunito Sans ExtraBold" panose="00000900000000000000" pitchFamily="2" charset="0"/>
      <p:bold r:id="rId47"/>
      <p:boldItalic r:id="rId48"/>
    </p:embeddedFont>
    <p:embeddedFont>
      <p:font typeface="Nunito Sans Light" panose="00000400000000000000" pitchFamily="2" charset="0"/>
      <p:regular r:id="rId49"/>
      <p: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NOTATIONS" id="{1183DA72-161A-1842-81F9-97F6A62950FE}">
          <p14:sldIdLst>
            <p14:sldId id="312"/>
            <p14:sldId id="314"/>
            <p14:sldId id="281"/>
            <p14:sldId id="282"/>
            <p14:sldId id="283"/>
          </p14:sldIdLst>
        </p14:section>
        <p14:section name="DATA SLIDES" id="{2541596D-BA8E-7F47-9779-3189DE57EAC3}">
          <p14:sldIdLst>
            <p14:sldId id="313"/>
            <p14:sldId id="315"/>
            <p14:sldId id="264"/>
            <p14:sldId id="262"/>
            <p14:sldId id="266"/>
            <p14:sldId id="279"/>
            <p14:sldId id="278"/>
            <p14:sldId id="280"/>
            <p14:sldId id="303"/>
            <p14:sldId id="306"/>
            <p14:sldId id="307"/>
            <p14:sldId id="268"/>
            <p14:sldId id="265"/>
            <p14:sldId id="267"/>
            <p14:sldId id="308"/>
            <p14:sldId id="296"/>
            <p14:sldId id="309"/>
            <p14:sldId id="311"/>
            <p14:sldId id="298"/>
            <p14:sldId id="310"/>
            <p14:sldId id="270"/>
            <p14:sldId id="271"/>
            <p14:sldId id="269"/>
            <p14:sldId id="272"/>
            <p14:sldId id="273"/>
            <p14:sldId id="274"/>
            <p14:sldId id="276"/>
            <p14:sldId id="277"/>
            <p14:sldId id="275"/>
            <p14:sldId id="300"/>
            <p14:sldId id="289"/>
            <p14:sldId id="288"/>
            <p14:sldId id="294"/>
          </p14:sldIdLst>
        </p14:section>
        <p14:section name="Moxie Institute" id="{5E1EB4FF-21BB-4C23-80DF-93BF7E6124A3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0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938"/>
    <a:srgbClr val="DB5D32"/>
    <a:srgbClr val="71A6B5"/>
    <a:srgbClr val="4DA7C8"/>
    <a:srgbClr val="4496B0"/>
    <a:srgbClr val="888B8B"/>
    <a:srgbClr val="939797"/>
    <a:srgbClr val="C8C8C8"/>
    <a:srgbClr val="FFEADF"/>
    <a:srgbClr val="E8A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8"/>
    <p:restoredTop sz="87415"/>
  </p:normalViewPr>
  <p:slideViewPr>
    <p:cSldViewPr snapToGrid="0" showGuides="1">
      <p:cViewPr varScale="1">
        <p:scale>
          <a:sx n="55" d="100"/>
          <a:sy n="55" d="100"/>
        </p:scale>
        <p:origin x="1192" y="44"/>
      </p:cViewPr>
      <p:guideLst>
        <p:guide pos="3840"/>
        <p:guide orient="horz" pos="2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3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1.xml"/><Relationship Id="rId2" Type="http://schemas.microsoft.com/office/2011/relationships/chartStyle" Target="style31.xml"/><Relationship Id="rId1" Type="http://schemas.openxmlformats.org/officeDocument/2006/relationships/package" Target="../embeddings/Microsoft_Excel_Worksheet3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45F-F247-8E84-D328686FE1A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5F-F247-8E84-D328686FE1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A-F547-90A2-4EF2F40B02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45F-F247-8E84-D328686FE1A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45F-F247-8E84-D328686FE1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A-F547-90A2-4EF2F40B0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809104"/>
        <c:axId val="196683600"/>
      </c:barChart>
      <c:catAx>
        <c:axId val="1968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83600"/>
        <c:crosses val="autoZero"/>
        <c:auto val="1"/>
        <c:lblAlgn val="ctr"/>
        <c:lblOffset val="100"/>
        <c:noMultiLvlLbl val="0"/>
      </c:catAx>
      <c:valAx>
        <c:axId val="19668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809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65831716687587"/>
          <c:y val="0.11128575507034774"/>
          <c:w val="0.77495520940317231"/>
          <c:h val="0.85914916482352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44-4148-A24C-1048039113A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0-1B4B-AC07-829942F2D53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0-1B4B-AC07-829942F2D538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00-1B4B-AC07-829942F2D53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44-4148-A24C-1048039113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0-1B4B-AC07-829942F2D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1.7</c:v>
                </c:pt>
                <c:pt idx="1">
                  <c:v>2.5</c:v>
                </c:pt>
                <c:pt idx="2">
                  <c:v>3.4</c:v>
                </c:pt>
                <c:pt idx="3">
                  <c:v>4.5</c:v>
                </c:pt>
                <c:pt idx="4">
                  <c:v>3.1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A-F547-90A2-4EF2F40B0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809104"/>
        <c:axId val="196683600"/>
      </c:barChart>
      <c:catAx>
        <c:axId val="19680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83600"/>
        <c:crosses val="autoZero"/>
        <c:auto val="1"/>
        <c:lblAlgn val="ctr"/>
        <c:lblOffset val="100"/>
        <c:noMultiLvlLbl val="0"/>
      </c:catAx>
      <c:valAx>
        <c:axId val="19668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809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65831716687587"/>
          <c:y val="0.11128575507034774"/>
          <c:w val="0.77495520940317231"/>
          <c:h val="0.85914916482352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44-4148-A24C-1048039113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0-1B4B-AC07-829942F2D53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0-1B4B-AC07-829942F2D5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1.7</c:v>
                </c:pt>
                <c:pt idx="1">
                  <c:v>2.5</c:v>
                </c:pt>
                <c:pt idx="2">
                  <c:v>3.4</c:v>
                </c:pt>
                <c:pt idx="3">
                  <c:v>4.5</c:v>
                </c:pt>
                <c:pt idx="4">
                  <c:v>3.1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A-F547-90A2-4EF2F40B0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809104"/>
        <c:axId val="196683600"/>
      </c:barChart>
      <c:catAx>
        <c:axId val="19680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83600"/>
        <c:crosses val="autoZero"/>
        <c:auto val="1"/>
        <c:lblAlgn val="ctr"/>
        <c:lblOffset val="100"/>
        <c:noMultiLvlLbl val="0"/>
      </c:catAx>
      <c:valAx>
        <c:axId val="19668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809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465831716687587"/>
          <c:y val="0.11128575507034774"/>
          <c:w val="0.77495520940317231"/>
          <c:h val="0.85914916482352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E44-4148-A24C-1048039113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00-1B4B-AC07-829942F2D53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0-1B4B-AC07-829942F2D538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00-1B4B-AC07-829942F2D53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44-4148-A24C-1048039113A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0-1B4B-AC07-829942F2D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1.7</c:v>
                </c:pt>
                <c:pt idx="1">
                  <c:v>2.5</c:v>
                </c:pt>
                <c:pt idx="2">
                  <c:v>3.4</c:v>
                </c:pt>
                <c:pt idx="3">
                  <c:v>4.5</c:v>
                </c:pt>
                <c:pt idx="4">
                  <c:v>3.1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A-F547-90A2-4EF2F40B0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809104"/>
        <c:axId val="196683600"/>
      </c:barChart>
      <c:catAx>
        <c:axId val="19680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83600"/>
        <c:crosses val="autoZero"/>
        <c:auto val="1"/>
        <c:lblAlgn val="ctr"/>
        <c:lblOffset val="100"/>
        <c:noMultiLvlLbl val="0"/>
      </c:catAx>
      <c:valAx>
        <c:axId val="19668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809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D3-5F42-850C-9E2988C700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ED3-5F42-850C-9E2988C700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ED3-5F42-850C-9E2988C700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F-994D-8855-789680EAE7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D3-5F42-850C-9E2988C700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D3-5F42-850C-9E2988C700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ED3-5F42-850C-9E2988C700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F-994D-8855-789680EAE7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D3-5F42-850C-9E2988C700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D3-5F42-850C-9E2988C700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ED3-5F42-850C-9E2988C700C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F-994D-8855-789680EAE7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97095472"/>
        <c:axId val="444928591"/>
      </c:barChart>
      <c:catAx>
        <c:axId val="39709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28591"/>
        <c:crosses val="autoZero"/>
        <c:auto val="1"/>
        <c:lblAlgn val="ctr"/>
        <c:lblOffset val="100"/>
        <c:noMultiLvlLbl val="0"/>
      </c:catAx>
      <c:valAx>
        <c:axId val="4449285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709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794885693636119"/>
          <c:y val="0.35570274231848092"/>
          <c:w val="7.4804766252044588E-2"/>
          <c:h val="0.15375436383787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ED3-5F42-850C-9E2988C700C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F-994D-8855-789680EAE7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D3-5F42-850C-9E2988C700C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F-994D-8855-789680EAE7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D3-5F42-850C-9E2988C700C0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F-994D-8855-789680EAE7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97095472"/>
        <c:axId val="444928591"/>
      </c:barChart>
      <c:catAx>
        <c:axId val="39709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28591"/>
        <c:crosses val="autoZero"/>
        <c:auto val="1"/>
        <c:lblAlgn val="ctr"/>
        <c:lblOffset val="100"/>
        <c:noMultiLvlLbl val="0"/>
      </c:catAx>
      <c:valAx>
        <c:axId val="4449285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709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44644147742398"/>
          <c:y val="0.34770984655528214"/>
          <c:w val="7.4804766252044588E-2"/>
          <c:h val="0.15375436383787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D3-5F42-850C-9E2988C700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ED3-5F42-850C-9E2988C700C0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F-994D-8855-789680EAE7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ED3-5F42-850C-9E2988C700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D3-5F42-850C-9E2988C700C0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EF-994D-8855-789680EAE7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ED3-5F42-850C-9E2988C700C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D3-5F42-850C-9E2988C700C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ED3-5F42-850C-9E2988C700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ED3-5F42-850C-9E2988C700C0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ED3-5F42-850C-9E2988C700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EF-994D-8855-789680EAE7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397095472"/>
        <c:axId val="444928591"/>
      </c:barChart>
      <c:catAx>
        <c:axId val="39709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928591"/>
        <c:crosses val="autoZero"/>
        <c:auto val="1"/>
        <c:lblAlgn val="ctr"/>
        <c:lblOffset val="100"/>
        <c:noMultiLvlLbl val="0"/>
      </c:catAx>
      <c:valAx>
        <c:axId val="4449285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709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27735935182013"/>
          <c:y val="0.35037414514301507"/>
          <c:w val="7.4804766252044588E-2"/>
          <c:h val="0.15375436383787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86819582334816E-2"/>
          <c:y val="0.10228242278306757"/>
          <c:w val="0.67478812431054813"/>
          <c:h val="0.868410292751870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9-6241-BA0F-6AB0A7295E5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509-6241-BA0F-6AB0A7295E5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509-6241-BA0F-6AB0A7295E5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F-C047-8B3F-BD641E44BE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509-6241-BA0F-6AB0A7295E5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509-6241-BA0F-6AB0A7295E5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9-6241-BA0F-6AB0A7295E5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F-C047-8B3F-BD641E44B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9-6241-BA0F-6AB0A7295E5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509-6241-BA0F-6AB0A7295E5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509-6241-BA0F-6AB0A7295E5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F-C047-8B3F-BD641E44BE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81923807"/>
        <c:axId val="1620500112"/>
      </c:barChart>
      <c:catAx>
        <c:axId val="48192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00112"/>
        <c:crosses val="autoZero"/>
        <c:auto val="1"/>
        <c:lblAlgn val="ctr"/>
        <c:lblOffset val="100"/>
        <c:noMultiLvlLbl val="0"/>
      </c:catAx>
      <c:valAx>
        <c:axId val="1620500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192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01648978660273"/>
          <c:y val="0.43563169995046919"/>
          <c:w val="7.4804766252044588E-2"/>
          <c:h val="0.15375436383787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86819582334816E-2"/>
          <c:y val="0.10228242278306757"/>
          <c:w val="0.67478812431054813"/>
          <c:h val="0.868410292751870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509-6241-BA0F-6AB0A7295E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509-6241-BA0F-6AB0A7295E5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F-C047-8B3F-BD641E44BE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9-6241-BA0F-6AB0A7295E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509-6241-BA0F-6AB0A7295E5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F-C047-8B3F-BD641E44B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509-6241-BA0F-6AB0A7295E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509-6241-BA0F-6AB0A7295E5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F-C047-8B3F-BD641E44BE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81923807"/>
        <c:axId val="1620500112"/>
      </c:barChart>
      <c:catAx>
        <c:axId val="48192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00112"/>
        <c:crosses val="autoZero"/>
        <c:auto val="1"/>
        <c:lblAlgn val="ctr"/>
        <c:lblOffset val="100"/>
        <c:noMultiLvlLbl val="0"/>
      </c:catAx>
      <c:valAx>
        <c:axId val="1620500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192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794885693636119"/>
          <c:y val="0.7739976205925525"/>
          <c:w val="7.4804766252044588E-2"/>
          <c:h val="0.15375436383787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86819582334816E-2"/>
          <c:y val="0.10228242278306757"/>
          <c:w val="0.67478812431054813"/>
          <c:h val="0.868410292751870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9-6241-BA0F-6AB0A7295E5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509-6241-BA0F-6AB0A7295E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F-C047-8B3F-BD641E44BE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509-6241-BA0F-6AB0A7295E5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9-6241-BA0F-6AB0A7295E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CF-C047-8B3F-BD641E44BE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9-6241-BA0F-6AB0A7295E5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509-6241-BA0F-6AB0A7295E5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509-6241-BA0F-6AB0A7295E5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509-6241-BA0F-6AB0A7295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F-C047-8B3F-BD641E44BE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81923807"/>
        <c:axId val="1620500112"/>
      </c:barChart>
      <c:catAx>
        <c:axId val="481923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500112"/>
        <c:crosses val="autoZero"/>
        <c:auto val="1"/>
        <c:lblAlgn val="ctr"/>
        <c:lblOffset val="100"/>
        <c:noMultiLvlLbl val="0"/>
      </c:catAx>
      <c:valAx>
        <c:axId val="16205001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1923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39330138080561"/>
          <c:y val="0.27044518751102692"/>
          <c:w val="7.4804766252044588E-2"/>
          <c:h val="0.15375436383787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80779293799212604"/>
          <c:y val="0.3225281466123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92962598425196"/>
          <c:y val="6.7010301642121156E-2"/>
          <c:w val="0.52591683070866146"/>
          <c:h val="0.904655896963685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E-FC48-B4E5-DC573A855FF0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42E-FC48-B4E5-DC573A855FF0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2E-FC48-B4E5-DC573A855FF0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42E-FC48-B4E5-DC573A855FF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2E-FC48-B4E5-DC573A855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E-FC48-B4E5-DC573A855F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21358267716547"/>
          <c:y val="0.42802850014465094"/>
          <c:w val="9.0536417322834642E-2"/>
          <c:h val="0.20680911095454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A-F547-90A2-4EF2F40B02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A-F547-90A2-4EF2F40B0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809104"/>
        <c:axId val="196683600"/>
      </c:barChart>
      <c:catAx>
        <c:axId val="1968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83600"/>
        <c:crosses val="autoZero"/>
        <c:auto val="1"/>
        <c:lblAlgn val="ctr"/>
        <c:lblOffset val="100"/>
        <c:noMultiLvlLbl val="0"/>
      </c:catAx>
      <c:valAx>
        <c:axId val="19668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809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1.716793799212599E-2"/>
          <c:y val="0.3225281466123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635902020377831"/>
          <c:y val="8.569046336274827E-2"/>
          <c:w val="0.56940334894437539"/>
          <c:h val="0.8929606752291848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E-FC48-B4E5-DC573A855FF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42E-FC48-B4E5-DC573A855FF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2E-FC48-B4E5-DC573A855FF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42E-FC48-B4E5-DC573A855FF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2E-FC48-B4E5-DC573A855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E-FC48-B4E5-DC573A855F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3609170380995899"/>
          <c:w val="9.8599722616261126E-2"/>
          <c:h val="0.20533738345328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80779293799212604"/>
          <c:y val="0.3225281466123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692962598425196"/>
          <c:y val="6.7010301642121156E-2"/>
          <c:w val="0.52591683070866146"/>
          <c:h val="0.904655896963685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E-FC48-B4E5-DC573A855FF0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42E-FC48-B4E5-DC573A855FF0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2E-FC48-B4E5-DC573A855FF0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42E-FC48-B4E5-DC573A855FF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2E-FC48-B4E5-DC573A855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E-FC48-B4E5-DC573A855FF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21358267716547"/>
          <c:y val="0.42802850014465094"/>
          <c:w val="9.0536417322834642E-2"/>
          <c:h val="0.20680911095454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908845011813841E-2"/>
          <c:y val="0.13448981978512606"/>
          <c:w val="0.75665101675154134"/>
          <c:h val="0.7954294613263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C-774D-8AE7-047AF45403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9C-774D-8AE7-047AF45403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444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9C-774D-8AE7-047AF45403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3190447"/>
        <c:axId val="1313165807"/>
      </c:lineChart>
      <c:catAx>
        <c:axId val="131319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65807"/>
        <c:crosses val="autoZero"/>
        <c:auto val="1"/>
        <c:lblAlgn val="ctr"/>
        <c:lblOffset val="100"/>
        <c:noMultiLvlLbl val="0"/>
      </c:catAx>
      <c:valAx>
        <c:axId val="131316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9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60130337745953"/>
          <c:y val="0.46197072177096427"/>
          <c:w val="8.9257579215641508E-2"/>
          <c:h val="0.1549932083965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908845011813841E-2"/>
          <c:y val="0.13448981978512606"/>
          <c:w val="0.75665101675154134"/>
          <c:h val="0.7954294613263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C-774D-8AE7-047AF45403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9C-774D-8AE7-047AF45403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444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9C-774D-8AE7-047AF45403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3190447"/>
        <c:axId val="1313165807"/>
      </c:lineChart>
      <c:catAx>
        <c:axId val="131319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65807"/>
        <c:crosses val="autoZero"/>
        <c:auto val="1"/>
        <c:lblAlgn val="ctr"/>
        <c:lblOffset val="100"/>
        <c:noMultiLvlLbl val="0"/>
      </c:catAx>
      <c:valAx>
        <c:axId val="131316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9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60130337745953"/>
          <c:y val="0.46197072177096427"/>
          <c:w val="8.9257579215641508E-2"/>
          <c:h val="0.1549932083965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908845011813841E-2"/>
          <c:y val="0.13448981978512606"/>
          <c:w val="0.75665101675154134"/>
          <c:h val="0.79542946132634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445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C-774D-8AE7-047AF45403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444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chemeClr val="accent2"/>
                </a:solidFill>
                <a:ln w="9525">
                  <a:noFill/>
                </a:ln>
                <a:effectLst/>
              </c:spPr>
            </c:marker>
            <c:bubble3D val="0"/>
            <c:spPr>
              <a:ln w="4445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2B-2C4C-9FC9-76CC690E0BB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9C-774D-8AE7-047AF45403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444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9C-774D-8AE7-047AF45403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13190447"/>
        <c:axId val="1313165807"/>
      </c:lineChart>
      <c:catAx>
        <c:axId val="131319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65807"/>
        <c:crosses val="autoZero"/>
        <c:auto val="1"/>
        <c:lblAlgn val="ctr"/>
        <c:lblOffset val="100"/>
        <c:noMultiLvlLbl val="0"/>
      </c:catAx>
      <c:valAx>
        <c:axId val="131316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9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05542242002374"/>
          <c:y val="0.76814800387342386"/>
          <c:w val="8.9257579215641508E-2"/>
          <c:h val="0.1549932083965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908845011813841E-2"/>
          <c:y val="0.13448981978512606"/>
          <c:w val="0.76872827037924596"/>
          <c:h val="0.795429461326349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63-5645-9D7C-70670ABFC2CB}"/>
                </c:ext>
              </c:extLst>
            </c:dLbl>
            <c:dLbl>
              <c:idx val="1"/>
              <c:layout>
                <c:manualLayout>
                  <c:x val="-2.0531400966183576E-2"/>
                  <c:y val="2.6857656324778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63-5645-9D7C-70670ABFC2C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63-5645-9D7C-70670ABFC2C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63-5645-9D7C-70670ABFC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C-774D-8AE7-047AF45403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63-5645-9D7C-70670ABFC2CB}"/>
                </c:ext>
              </c:extLst>
            </c:dLbl>
            <c:dLbl>
              <c:idx val="1"/>
              <c:layout>
                <c:manualLayout>
                  <c:x val="-3.2608695652173912E-2"/>
                  <c:y val="-1.07430625299108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63-5645-9D7C-70670ABFC2C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63-5645-9D7C-70670ABFC2C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63-5645-9D7C-70670ABFC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C-774D-8AE7-047AF45403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63-5645-9D7C-70670ABFC2CB}"/>
                </c:ext>
              </c:extLst>
            </c:dLbl>
            <c:dLbl>
              <c:idx val="1"/>
              <c:layout>
                <c:manualLayout>
                  <c:x val="-1.9927583780288333E-2"/>
                  <c:y val="8.05729689743305E-3"/>
                </c:manualLayout>
              </c:layout>
              <c:tx>
                <c:rich>
                  <a:bodyPr/>
                  <a:lstStyle/>
                  <a:p>
                    <a:fld id="{79AA08B2-47C0-8141-A556-9CD6CCAA3719}" type="VALUE">
                      <a:rPr lang="en-US" sz="1400" b="1"/>
                      <a:pPr/>
                      <a:t>[VALUE]</a:t>
                    </a:fld>
                    <a:r>
                      <a:rPr lang="en-US" sz="1400" b="1"/>
                      <a:t>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63-5645-9D7C-70670ABFC2C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63-5645-9D7C-70670ABFC2C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63-5645-9D7C-70670ABFC2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C-774D-8AE7-047AF45403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13190447"/>
        <c:axId val="1313165807"/>
      </c:areaChart>
      <c:catAx>
        <c:axId val="131319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65807"/>
        <c:crosses val="autoZero"/>
        <c:auto val="1"/>
        <c:lblAlgn val="ctr"/>
        <c:lblOffset val="100"/>
        <c:noMultiLvlLbl val="0"/>
      </c:catAx>
      <c:valAx>
        <c:axId val="131316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904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4708813572216"/>
          <c:y val="0.51837180005299632"/>
          <c:w val="7.4804766252044588E-2"/>
          <c:h val="0.1549932083965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908845011813841E-2"/>
          <c:y val="0.13448981978512606"/>
          <c:w val="0.76872827037924596"/>
          <c:h val="0.795429461326349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C-774D-8AE7-047AF45403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C-774D-8AE7-047AF45403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C-774D-8AE7-047AF45403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13190447"/>
        <c:axId val="1313165807"/>
      </c:areaChart>
      <c:catAx>
        <c:axId val="131319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65807"/>
        <c:crosses val="autoZero"/>
        <c:auto val="1"/>
        <c:lblAlgn val="ctr"/>
        <c:lblOffset val="100"/>
        <c:noMultiLvlLbl val="0"/>
      </c:catAx>
      <c:valAx>
        <c:axId val="131316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904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67861082582064"/>
          <c:y val="0.23636640864283609"/>
          <c:w val="7.4804766252044588E-2"/>
          <c:h val="0.1549932083965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908845011813841E-2"/>
          <c:y val="0.13448981978512606"/>
          <c:w val="0.76872827037924596"/>
          <c:h val="0.795429461326349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C-774D-8AE7-047AF45403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C-774D-8AE7-047AF45403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C-774D-8AE7-047AF45403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13190447"/>
        <c:axId val="1313165807"/>
      </c:areaChart>
      <c:catAx>
        <c:axId val="131319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65807"/>
        <c:crosses val="autoZero"/>
        <c:auto val="1"/>
        <c:lblAlgn val="ctr"/>
        <c:lblOffset val="100"/>
        <c:noMultiLvlLbl val="0"/>
      </c:catAx>
      <c:valAx>
        <c:axId val="1313165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31904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43223401422651"/>
          <c:y val="0.27665289313000185"/>
          <c:w val="7.4804766252044588E-2"/>
          <c:h val="0.1549932083965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C-DF49-91FA-A9B0C48A90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7C-DF49-91FA-A9B0C48A9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431551"/>
        <c:axId val="1413433711"/>
      </c:areaChart>
      <c:dateAx>
        <c:axId val="1413431551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33711"/>
        <c:crosses val="autoZero"/>
        <c:auto val="1"/>
        <c:lblOffset val="100"/>
        <c:baseTimeUnit val="days"/>
      </c:dateAx>
      <c:valAx>
        <c:axId val="1413433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431551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794885693636119"/>
          <c:y val="0.78630185496020011"/>
          <c:w val="7.4804766252044588E-2"/>
          <c:h val="0.10250290922524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</c:spPr>
          </c:marker>
          <c:trendline>
            <c:spPr>
              <a:ln w="22225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Sheet1!$A$2:$A$10</c:f>
              <c:numCache>
                <c:formatCode>General</c:formatCode>
                <c:ptCount val="9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0.9</c:v>
                </c:pt>
                <c:pt idx="4">
                  <c:v>1.4</c:v>
                </c:pt>
                <c:pt idx="5">
                  <c:v>2.2000000000000002</c:v>
                </c:pt>
                <c:pt idx="6">
                  <c:v>1.7</c:v>
                </c:pt>
                <c:pt idx="7">
                  <c:v>1.1000000000000001</c:v>
                </c:pt>
                <c:pt idx="8">
                  <c:v>2.7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3.1</c:v>
                </c:pt>
                <c:pt idx="4">
                  <c:v>2.9</c:v>
                </c:pt>
                <c:pt idx="5">
                  <c:v>1.3</c:v>
                </c:pt>
                <c:pt idx="6">
                  <c:v>2.4</c:v>
                </c:pt>
                <c:pt idx="7">
                  <c:v>1.8</c:v>
                </c:pt>
                <c:pt idx="8">
                  <c:v>2.1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3F-954E-8123-1745AB950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398575"/>
        <c:axId val="1329579839"/>
      </c:scatterChart>
      <c:valAx>
        <c:axId val="1329398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579839"/>
        <c:crosses val="autoZero"/>
        <c:crossBetween val="midCat"/>
      </c:valAx>
      <c:valAx>
        <c:axId val="132957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398575"/>
        <c:crosses val="autoZero"/>
        <c:crossBetween val="midCat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BA-F547-90A2-4EF2F40B02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BA-F547-90A2-4EF2F40B02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6809104"/>
        <c:axId val="196683600"/>
      </c:barChart>
      <c:catAx>
        <c:axId val="19680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83600"/>
        <c:crosses val="autoZero"/>
        <c:auto val="1"/>
        <c:lblAlgn val="ctr"/>
        <c:lblOffset val="100"/>
        <c:noMultiLvlLbl val="0"/>
      </c:catAx>
      <c:valAx>
        <c:axId val="19668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6809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91794885693636119"/>
          <c:y val="0.25396107525466283"/>
          <c:w val="7.4804766252044588E-2"/>
          <c:h val="0.10340455547727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899910038569797E-2"/>
          <c:y val="0.11312695905691415"/>
          <c:w val="0.7866206594408709"/>
          <c:h val="0.81405321164174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F-AA48-9F08-2A53B8FB1E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F-AA48-9F08-2A53B8FB1E8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5253999"/>
        <c:axId val="145257855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AF-AA48-9F08-2A53B8FB1E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603711"/>
        <c:axId val="92601967"/>
      </c:lineChart>
      <c:catAx>
        <c:axId val="14525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57855"/>
        <c:crosses val="autoZero"/>
        <c:auto val="1"/>
        <c:lblAlgn val="ctr"/>
        <c:lblOffset val="100"/>
        <c:noMultiLvlLbl val="0"/>
      </c:catAx>
      <c:valAx>
        <c:axId val="14525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53999"/>
        <c:crosses val="autoZero"/>
        <c:crossBetween val="between"/>
      </c:valAx>
      <c:valAx>
        <c:axId val="92601967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03711"/>
        <c:crosses val="max"/>
        <c:crossBetween val="between"/>
      </c:valAx>
      <c:catAx>
        <c:axId val="9260371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6019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44425497172461"/>
          <c:y val="0.60038127736806868"/>
          <c:w val="8.8203832133268073E-2"/>
          <c:h val="0.15510683321591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60238122408613"/>
          <c:y val="0.11304408694859593"/>
          <c:w val="0.82603246605043934"/>
          <c:h val="0.814189428530401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504-CF45-913E-EB262F372F8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04-CF45-913E-EB262F372F8F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504-CF45-913E-EB262F372F8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504-CF45-913E-EB262F372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E-4040-9B5F-E74D9BD0D7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4-CF45-913E-EB262F372F8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04-CF45-913E-EB262F372F8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04-CF45-913E-EB262F372F8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504-CF45-913E-EB262F372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E-4040-9B5F-E74D9BD0D7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504-CF45-913E-EB262F372F8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504-CF45-913E-EB262F372F8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504-CF45-913E-EB262F372F8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04-CF45-913E-EB262F372F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5E-4040-9B5F-E74D9BD0D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028884511"/>
        <c:axId val="1028886239"/>
      </c:barChart>
      <c:catAx>
        <c:axId val="102888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886239"/>
        <c:crosses val="autoZero"/>
        <c:auto val="1"/>
        <c:lblAlgn val="ctr"/>
        <c:lblOffset val="100"/>
        <c:noMultiLvlLbl val="0"/>
      </c:catAx>
      <c:valAx>
        <c:axId val="10288862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888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360835330366312E-2"/>
          <c:y val="0.11304408694859593"/>
          <c:w val="0.92627401194415915"/>
          <c:h val="0.814189428530401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569-324A-A51A-F1F560A4C6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65E-4040-9B5F-E74D9BD0D77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69-324A-A51A-F1F560A4C64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569-324A-A51A-F1F560A4C6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569-324A-A51A-F1F560A4C64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569-324A-A51A-F1F560A4C64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569-324A-A51A-F1F560A4C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E-4040-9B5F-E74D9BD0D7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569-324A-A51A-F1F560A4C6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65E-4040-9B5F-E74D9BD0D77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569-324A-A51A-F1F560A4C64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569-324A-A51A-F1F560A4C64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65E-4040-9B5F-E74D9BD0D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E-4040-9B5F-E74D9BD0D7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69-324A-A51A-F1F560A4C6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65E-4040-9B5F-E74D9BD0D77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569-324A-A51A-F1F560A4C64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569-324A-A51A-F1F560A4C64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65E-4040-9B5F-E74D9BD0D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5E-4040-9B5F-E74D9BD0D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028884511"/>
        <c:axId val="1028886239"/>
      </c:barChart>
      <c:catAx>
        <c:axId val="102888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886239"/>
        <c:crosses val="autoZero"/>
        <c:auto val="1"/>
        <c:lblAlgn val="ctr"/>
        <c:lblOffset val="100"/>
        <c:noMultiLvlLbl val="0"/>
      </c:catAx>
      <c:valAx>
        <c:axId val="10288862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888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360835330366312E-2"/>
          <c:y val="0.11304408694859593"/>
          <c:w val="0.82603246605043934"/>
          <c:h val="0.814189428530401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E-4040-9B5F-E74D9BD0D7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E-4040-9B5F-E74D9BD0D7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5E-4040-9B5F-E74D9BD0D7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028884511"/>
        <c:axId val="1028886239"/>
      </c:barChart>
      <c:catAx>
        <c:axId val="102888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886239"/>
        <c:crosses val="autoZero"/>
        <c:auto val="1"/>
        <c:lblAlgn val="ctr"/>
        <c:lblOffset val="100"/>
        <c:noMultiLvlLbl val="0"/>
      </c:catAx>
      <c:valAx>
        <c:axId val="10288862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888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092434097912"/>
          <c:y val="0.35053153839598034"/>
          <c:w val="7.4804766252044588E-2"/>
          <c:h val="0.154993208396591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033816425120769E-2"/>
          <c:y val="0.26484470600723808"/>
          <c:w val="0.89137880862718244"/>
          <c:h val="0.662970424397590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20-914B-822F-013BF28DBE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0DC-C848-A0E0-D871930AC43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0DC-C848-A0E0-D871930AC4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520-914B-822F-013BF28DB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A-8346-B8B4-44722DE49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20-914B-822F-013BF28DBE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0DC-C848-A0E0-D871930AC43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0DC-C848-A0E0-D871930AC4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20-914B-822F-013BF28DB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A-8346-B8B4-44722DE49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520-914B-822F-013BF28DBE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520-914B-822F-013BF28DBE4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20-914B-822F-013BF28DBE4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520-914B-822F-013BF28DB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BA-8346-B8B4-44722DE499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956365295"/>
        <c:axId val="1956547055"/>
      </c:barChart>
      <c:catAx>
        <c:axId val="195636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547055"/>
        <c:crosses val="autoZero"/>
        <c:auto val="1"/>
        <c:lblAlgn val="ctr"/>
        <c:lblOffset val="100"/>
        <c:noMultiLvlLbl val="0"/>
      </c:catAx>
      <c:valAx>
        <c:axId val="19565470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5636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285024154589372E-2"/>
          <c:y val="0.26484470600723808"/>
          <c:w val="0.96746576514892157"/>
          <c:h val="0.662970424397590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20-914B-822F-013BF28DBE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C9E6-6147-8699-2AF45A1DEEF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9E6-6147-8699-2AF45A1DEE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520-914B-822F-013BF28DBE4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520-914B-822F-013BF28DB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A-8346-B8B4-44722DE49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20-914B-822F-013BF28DBE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C9E6-6147-8699-2AF45A1DEEF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9E6-6147-8699-2AF45A1DEE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20-914B-822F-013BF28DBE4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20-914B-822F-013BF28DB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A-8346-B8B4-44722DE49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520-914B-822F-013BF28DBE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520-914B-822F-013BF28DBE4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20-914B-822F-013BF28DBE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BA-8346-B8B4-44722DE499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956365295"/>
        <c:axId val="1956547055"/>
      </c:barChart>
      <c:catAx>
        <c:axId val="195636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547055"/>
        <c:crosses val="autoZero"/>
        <c:auto val="1"/>
        <c:lblAlgn val="ctr"/>
        <c:lblOffset val="100"/>
        <c:noMultiLvlLbl val="0"/>
      </c:catAx>
      <c:valAx>
        <c:axId val="19565470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5636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285024154589372E-2"/>
          <c:y val="0.26484470600723808"/>
          <c:w val="0.89137880862718244"/>
          <c:h val="0.6629704243975905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520-914B-822F-013BF28DBE4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60F-F748-91FE-5AB6FE6CDFA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60F-F748-91FE-5AB6FE6CD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A-8346-B8B4-44722DE499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20-914B-822F-013BF28DBE4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60F-F748-91FE-5AB6FE6CDFA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60F-F748-91FE-5AB6FE6CD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0.24</c:v>
                </c:pt>
                <c:pt idx="1">
                  <c:v>0.44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BA-8346-B8B4-44722DE499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0-914B-822F-013BF28DBE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520-914B-822F-013BF28DBE4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520-914B-822F-013BF28DBE4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520-914B-822F-013BF28DBE48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520-914B-822F-013BF28DBE4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520-914B-822F-013BF28DBE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BA-8346-B8B4-44722DE499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1956365295"/>
        <c:axId val="1956547055"/>
      </c:barChart>
      <c:catAx>
        <c:axId val="195636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6547055"/>
        <c:crosses val="autoZero"/>
        <c:auto val="1"/>
        <c:lblAlgn val="ctr"/>
        <c:lblOffset val="100"/>
        <c:noMultiLvlLbl val="0"/>
      </c:catAx>
      <c:valAx>
        <c:axId val="195654705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5636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>
      <cx:tx>
        <cx:txData>
          <cx:v>Chart Title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600"/>
          </a:pPr>
          <a:r>
            <a:rPr lang="en-US" sz="1600" b="0" i="0" u="none" strike="noStrike" baseline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</a:rPr>
            <a:t>Chart Title</a:t>
          </a:r>
        </a:p>
      </cx:txPr>
    </cx:title>
    <cx:plotArea>
      <cx:plotAreaRegion>
        <cx:series layoutId="waterfall" uniqueId="{28086E4A-393D-F64C-A585-E59CE2F86027}">
          <cx:tx>
            <cx:txData>
              <cx:f>Sheet1!$B$1</cx:f>
              <cx:v>Series1</cx:v>
            </cx:txData>
          </cx:tx>
          <cx:dataPt idx="0">
            <cx:spPr>
              <a:solidFill>
                <a:srgbClr val="FFFFFF">
                  <a:lumMod val="65000"/>
                </a:srgbClr>
              </a:solidFill>
            </cx:spPr>
          </cx:dataPt>
          <cx:dataPt idx="1">
            <cx:spPr>
              <a:solidFill>
                <a:srgbClr val="FFFFFF">
                  <a:lumMod val="75000"/>
                </a:srgbClr>
              </a:solidFill>
            </cx:spPr>
          </cx:dataPt>
          <cx:dataPt idx="2">
            <cx:spPr>
              <a:solidFill>
                <a:srgbClr val="FFFFFF">
                  <a:lumMod val="75000"/>
                </a:srgbClr>
              </a:solidFill>
            </cx:spPr>
          </cx:dataPt>
          <cx:dataPt idx="3">
            <cx:spPr>
              <a:solidFill>
                <a:srgbClr val="FFFFFF">
                  <a:lumMod val="85000"/>
                </a:srgbClr>
              </a:solidFill>
            </cx:spPr>
          </cx:dataPt>
          <cx:dataPt idx="4">
            <cx:spPr>
              <a:solidFill>
                <a:srgbClr val="FFFFFF">
                  <a:lumMod val="65000"/>
                </a:srgbClr>
              </a:solidFill>
            </cx:spPr>
          </cx:dataPt>
          <cx:dataPt idx="5">
            <cx:spPr>
              <a:solidFill>
                <a:srgbClr val="00A6CA"/>
              </a:solidFill>
            </cx:spPr>
          </cx:dataPt>
          <cx:dataPt idx="6">
            <cx:spPr>
              <a:solidFill>
                <a:srgbClr val="408599"/>
              </a:solidFill>
            </cx:spPr>
          </cx:dataPt>
          <cx:dataPt idx="7">
            <cx:spPr>
              <a:solidFill>
                <a:srgbClr val="FFFFFF">
                  <a:lumMod val="65000"/>
                </a:srgbClr>
              </a:solidFill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/>
                </a:pPr>
                <a:endParaRPr lang="en-US" sz="1197" b="1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/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baseline="0">
            <a:solidFill>
              <a:srgbClr val="000000">
                <a:lumMod val="65000"/>
                <a:lumOff val="35000"/>
              </a:srgbClr>
            </a:solidFill>
            <a:latin typeface="Arial" panose="020B0604020202020204"/>
          </a:endParaRPr>
        </a:p>
      </cx:txPr>
    </cx:legend>
  </cx:chart>
  <cx:fmtOvrs>
    <cx:fmtOvr idx="1">
      <cx:spPr>
        <a:solidFill>
          <a:schemeClr val="accent3"/>
        </a:solidFill>
      </cx:spPr>
    </cx:fmtOvr>
    <cx:fmtOvr idx="0">
      <cx:spPr>
        <a:solidFill>
          <a:schemeClr val="tx2"/>
        </a:solidFill>
      </cx:spPr>
    </cx:fmtOvr>
    <cx:fmtOvr idx="2">
      <cx:spPr>
        <a:solidFill>
          <a:schemeClr val="bg1">
            <a:lumMod val="65000"/>
          </a:schemeClr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43000A-CA7D-1605-945C-B575FAEA7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F4D20-4559-3201-F2B2-94CD17CF7E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A74D0-B5A0-D545-A14B-F16CBF234D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0895A-39A5-05AC-5D43-BBC250267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93E7E-C470-0116-FA19-7A3ECCAD05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00915-2F36-E847-835E-9A209999B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13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0E116-AD28-604B-8697-ADACEB1E66F6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7B73-CECC-914E-9C7E-2CB5916D7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6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5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6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9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1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07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06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1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07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5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95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3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62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79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9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44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36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19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73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57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73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9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6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4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5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2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PUT YOUR WRITING HERE!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audience wants you to “send the deck”, send them a PDF of the Notes View, using this Notes area for the written content. And, in lieu of a bunch of cryptic bullet lists, write clear prose in paragraph form.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27B73-CECC-914E-9C7E-2CB5916D78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3B8B-E079-B386-96B5-8BD7FF55C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480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Type your one-sentence key takeaway here.</a:t>
            </a:r>
          </a:p>
        </p:txBody>
      </p:sp>
    </p:spTree>
    <p:extLst>
      <p:ext uri="{BB962C8B-B14F-4D97-AF65-F5344CB8AC3E}">
        <p14:creationId xmlns:p14="http://schemas.microsoft.com/office/powerpoint/2010/main" val="1977426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78D0D2F-7F70-C27E-EFEA-6F303FC684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603090"/>
            <a:ext cx="10400072" cy="82591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AD4F150-B238-0EC2-4BCC-D80F6594BB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71925"/>
            <a:ext cx="8335963" cy="220027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59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6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52C1A-2E73-2146-43D5-E96965884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429"/>
            <a:ext cx="12192000" cy="3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2D5A3-D7ED-B737-2B97-3135F3D4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6" userDrawn="1">
          <p15:clr>
            <a:srgbClr val="F26B43"/>
          </p15:clr>
        </p15:guide>
        <p15:guide id="2" pos="528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graphic design&#10;&#10;Description automatically generated">
            <a:extLst>
              <a:ext uri="{FF2B5EF4-FFF2-40B4-BE49-F238E27FC236}">
                <a16:creationId xmlns:a16="http://schemas.microsoft.com/office/drawing/2014/main" id="{11D4D2EA-263E-FE7A-AF1D-BEDDC7F77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2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7C47D1-1153-2F65-9BA7-ED811E1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25394"/>
              </p:ext>
            </p:extLst>
          </p:nvPr>
        </p:nvGraphicFramePr>
        <p:xfrm>
          <a:off x="838200" y="1413164"/>
          <a:ext cx="10515600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4FAF6F7-188B-4696-EEA9-EC2266AC759A}"/>
              </a:ext>
            </a:extLst>
          </p:cNvPr>
          <p:cNvGrpSpPr/>
          <p:nvPr/>
        </p:nvGrpSpPr>
        <p:grpSpPr>
          <a:xfrm>
            <a:off x="9116704" y="1576937"/>
            <a:ext cx="764275" cy="764275"/>
            <a:chOff x="8024883" y="1527090"/>
            <a:chExt cx="941696" cy="941696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C66EB9BA-4CEB-F250-E214-712CDCB832F3}"/>
                </a:ext>
              </a:extLst>
            </p:cNvPr>
            <p:cNvSpPr/>
            <p:nvPr/>
          </p:nvSpPr>
          <p:spPr>
            <a:xfrm rot="8100000">
              <a:off x="8024883" y="1527090"/>
              <a:ext cx="941696" cy="94169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71EF3D-FD04-0F3C-8CFC-D6C4DFEBF5F0}"/>
                </a:ext>
              </a:extLst>
            </p:cNvPr>
            <p:cNvSpPr txBox="1"/>
            <p:nvPr/>
          </p:nvSpPr>
          <p:spPr>
            <a:xfrm>
              <a:off x="8118283" y="1705550"/>
              <a:ext cx="754895" cy="56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5.1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D5D1C6B-A8F0-14E4-224D-C9CDF0BCF98A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284372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FE4AC6-6CD1-3801-B74C-A3B56EDF4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739146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96DDB09-C7A7-FC1A-C84F-98E7A559F28B}"/>
              </a:ext>
            </a:extLst>
          </p:cNvPr>
          <p:cNvGrpSpPr/>
          <p:nvPr/>
        </p:nvGrpSpPr>
        <p:grpSpPr>
          <a:xfrm>
            <a:off x="2439526" y="1956787"/>
            <a:ext cx="4012537" cy="1472213"/>
            <a:chOff x="1389199" y="1956787"/>
            <a:chExt cx="4012537" cy="14722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6F24C1-F0DA-8A92-2303-4290F763C33F}"/>
                </a:ext>
              </a:extLst>
            </p:cNvPr>
            <p:cNvSpPr txBox="1"/>
            <p:nvPr/>
          </p:nvSpPr>
          <p:spPr>
            <a:xfrm>
              <a:off x="1787714" y="1956787"/>
              <a:ext cx="3219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2CF0038-5235-33DA-9D82-79C665E0A2C1}"/>
                </a:ext>
              </a:extLst>
            </p:cNvPr>
            <p:cNvGrpSpPr/>
            <p:nvPr/>
          </p:nvGrpSpPr>
          <p:grpSpPr>
            <a:xfrm rot="16200000">
              <a:off x="2920972" y="948235"/>
              <a:ext cx="948992" cy="4012537"/>
              <a:chOff x="6980360" y="4717909"/>
              <a:chExt cx="948992" cy="1317231"/>
            </a:xfrm>
          </p:grpSpPr>
          <p:cxnSp>
            <p:nvCxnSpPr>
              <p:cNvPr id="7" name="Straight Connector 4">
                <a:extLst>
                  <a:ext uri="{FF2B5EF4-FFF2-40B4-BE49-F238E27FC236}">
                    <a16:creationId xmlns:a16="http://schemas.microsoft.com/office/drawing/2014/main" id="{462EAA49-09AA-A3B4-6E2A-7D46AB5BE3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6FC944A-DDFA-32E5-B8A8-47E5B0D40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485104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">
                <a:extLst>
                  <a:ext uri="{FF2B5EF4-FFF2-40B4-BE49-F238E27FC236}">
                    <a16:creationId xmlns:a16="http://schemas.microsoft.com/office/drawing/2014/main" id="{B91604A5-E3C8-5012-BA4D-DB43A50BAD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">
                <a:extLst>
                  <a:ext uri="{FF2B5EF4-FFF2-40B4-BE49-F238E27FC236}">
                    <a16:creationId xmlns:a16="http://schemas.microsoft.com/office/drawing/2014/main" id="{3B4C7F69-F137-07E7-FAFA-573F68A222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12113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FE4AC6-6CD1-3801-B74C-A3B56EDF4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962193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DDDD2217-9F8D-0160-D1FD-B8D843BFA59C}"/>
              </a:ext>
            </a:extLst>
          </p:cNvPr>
          <p:cNvGrpSpPr/>
          <p:nvPr/>
        </p:nvGrpSpPr>
        <p:grpSpPr>
          <a:xfrm>
            <a:off x="4495279" y="2413079"/>
            <a:ext cx="764275" cy="764275"/>
            <a:chOff x="8024883" y="1527090"/>
            <a:chExt cx="941696" cy="941696"/>
          </a:xfrm>
        </p:grpSpPr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28D23D9D-1FCE-8550-256E-5EED15DCFF32}"/>
                </a:ext>
              </a:extLst>
            </p:cNvPr>
            <p:cNvSpPr/>
            <p:nvPr/>
          </p:nvSpPr>
          <p:spPr>
            <a:xfrm rot="8100000">
              <a:off x="8024883" y="1527090"/>
              <a:ext cx="941696" cy="94169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466367-A147-4C0E-4064-E6DE9E7DDDD6}"/>
                </a:ext>
              </a:extLst>
            </p:cNvPr>
            <p:cNvSpPr txBox="1"/>
            <p:nvPr/>
          </p:nvSpPr>
          <p:spPr>
            <a:xfrm>
              <a:off x="8118283" y="1705550"/>
              <a:ext cx="754895" cy="56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7.3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FBD48B1-49F8-0C62-2BAD-0C414D6F27F9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303932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FE4AC6-6CD1-3801-B74C-A3B56EDF4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4743474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A7F5E1A9-CA2C-C016-BB95-25053CDC13F0}"/>
              </a:ext>
            </a:extLst>
          </p:cNvPr>
          <p:cNvGrpSpPr/>
          <p:nvPr/>
        </p:nvGrpSpPr>
        <p:grpSpPr>
          <a:xfrm>
            <a:off x="4902089" y="2461903"/>
            <a:ext cx="1193904" cy="2645280"/>
            <a:chOff x="6855683" y="4050199"/>
            <a:chExt cx="1193904" cy="198494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2E25F4-82AC-FACF-2772-2876DAB935E6}"/>
                </a:ext>
              </a:extLst>
            </p:cNvPr>
            <p:cNvSpPr txBox="1"/>
            <p:nvPr/>
          </p:nvSpPr>
          <p:spPr>
            <a:xfrm>
              <a:off x="6855683" y="4050199"/>
              <a:ext cx="1193904" cy="39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5E3F-298E-06B5-CF51-779AC60C83C7}"/>
                </a:ext>
              </a:extLst>
            </p:cNvPr>
            <p:cNvGrpSpPr/>
            <p:nvPr/>
          </p:nvGrpSpPr>
          <p:grpSpPr>
            <a:xfrm>
              <a:off x="7169184" y="4473360"/>
              <a:ext cx="275192" cy="1561780"/>
              <a:chOff x="7169184" y="4473360"/>
              <a:chExt cx="275192" cy="1561780"/>
            </a:xfrm>
          </p:grpSpPr>
          <p:cxnSp>
            <p:nvCxnSpPr>
              <p:cNvPr id="11" name="Straight Connector 4">
                <a:extLst>
                  <a:ext uri="{FF2B5EF4-FFF2-40B4-BE49-F238E27FC236}">
                    <a16:creationId xmlns:a16="http://schemas.microsoft.com/office/drawing/2014/main" id="{403043FC-6A05-4CFE-6CFE-56CF0362CA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C7291F8-9CB4-1854-A7FA-53022CA21C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3504" y="4473360"/>
                <a:ext cx="0" cy="244549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">
                <a:extLst>
                  <a:ext uri="{FF2B5EF4-FFF2-40B4-BE49-F238E27FC236}">
                    <a16:creationId xmlns:a16="http://schemas.microsoft.com/office/drawing/2014/main" id="{0979FD58-FB6A-ED2A-0778-1531298294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9184" y="6035140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">
                <a:extLst>
                  <a:ext uri="{FF2B5EF4-FFF2-40B4-BE49-F238E27FC236}">
                    <a16:creationId xmlns:a16="http://schemas.microsoft.com/office/drawing/2014/main" id="{E5CF16F0-F971-135D-3E9B-3309DBD8A7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0056" y="4717909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331DB4-9386-6E91-D06E-06F66D4069FC}"/>
              </a:ext>
            </a:extLst>
          </p:cNvPr>
          <p:cNvGrpSpPr/>
          <p:nvPr/>
        </p:nvGrpSpPr>
        <p:grpSpPr>
          <a:xfrm>
            <a:off x="9254162" y="1540751"/>
            <a:ext cx="1193904" cy="3014139"/>
            <a:chOff x="6855683" y="4062674"/>
            <a:chExt cx="1193904" cy="22617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FB1115-D041-A27C-CF9E-CDACF16655F7}"/>
                </a:ext>
              </a:extLst>
            </p:cNvPr>
            <p:cNvSpPr txBox="1"/>
            <p:nvPr/>
          </p:nvSpPr>
          <p:spPr>
            <a:xfrm>
              <a:off x="6855683" y="4062674"/>
              <a:ext cx="1193904" cy="39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9DF4F4A-4768-DBEE-3576-B03511223394}"/>
                </a:ext>
              </a:extLst>
            </p:cNvPr>
            <p:cNvGrpSpPr/>
            <p:nvPr/>
          </p:nvGrpSpPr>
          <p:grpSpPr>
            <a:xfrm>
              <a:off x="7169184" y="4472188"/>
              <a:ext cx="275192" cy="1852208"/>
              <a:chOff x="7169184" y="4472188"/>
              <a:chExt cx="275192" cy="1852208"/>
            </a:xfrm>
          </p:grpSpPr>
          <p:cxnSp>
            <p:nvCxnSpPr>
              <p:cNvPr id="23" name="Straight Connector 4">
                <a:extLst>
                  <a:ext uri="{FF2B5EF4-FFF2-40B4-BE49-F238E27FC236}">
                    <a16:creationId xmlns:a16="http://schemas.microsoft.com/office/drawing/2014/main" id="{07371113-7861-18D4-A912-6BCEADB343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60510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90CCCC5-3133-B6D1-B1CA-C6966B5FD8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3504" y="4472188"/>
                <a:ext cx="0" cy="24572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4">
                <a:extLst>
                  <a:ext uri="{FF2B5EF4-FFF2-40B4-BE49-F238E27FC236}">
                    <a16:creationId xmlns:a16="http://schemas.microsoft.com/office/drawing/2014/main" id="{661C7B90-7EFF-8596-09A8-60FA665CF0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9184" y="6324396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4">
                <a:extLst>
                  <a:ext uri="{FF2B5EF4-FFF2-40B4-BE49-F238E27FC236}">
                    <a16:creationId xmlns:a16="http://schemas.microsoft.com/office/drawing/2014/main" id="{003D1869-1E63-B35C-1136-5C11488599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0056" y="4717909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DB0991F-B2C9-A849-6CFF-CE8BBA772834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320862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ABD687-A685-8F11-0212-DA9761181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668133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FE8C5C0-DE51-396C-7050-810B5FA8A066}"/>
              </a:ext>
            </a:extLst>
          </p:cNvPr>
          <p:cNvGrpSpPr/>
          <p:nvPr/>
        </p:nvGrpSpPr>
        <p:grpSpPr>
          <a:xfrm>
            <a:off x="2203710" y="1913697"/>
            <a:ext cx="1678037" cy="702898"/>
            <a:chOff x="3146002" y="4409929"/>
            <a:chExt cx="1678037" cy="70289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B1E94CD-D286-F43E-6520-D2D8018F2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92921" y="4801225"/>
              <a:ext cx="3" cy="31160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99B2DC-2D2A-E410-0AD5-940820CC191C}"/>
                </a:ext>
              </a:extLst>
            </p:cNvPr>
            <p:cNvSpPr txBox="1"/>
            <p:nvPr/>
          </p:nvSpPr>
          <p:spPr>
            <a:xfrm>
              <a:off x="3146002" y="4409929"/>
              <a:ext cx="1678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745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ABD687-A685-8F11-0212-DA9761181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2447945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A4BD9A3-6B0D-E231-C008-86297F8C4AAD}"/>
              </a:ext>
            </a:extLst>
          </p:cNvPr>
          <p:cNvGrpSpPr/>
          <p:nvPr/>
        </p:nvGrpSpPr>
        <p:grpSpPr>
          <a:xfrm>
            <a:off x="2925011" y="1900879"/>
            <a:ext cx="1193904" cy="3877139"/>
            <a:chOff x="6855683" y="3617276"/>
            <a:chExt cx="1193904" cy="29092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AABE42-E495-5827-CDD5-D1BAAD9AF99E}"/>
                </a:ext>
              </a:extLst>
            </p:cNvPr>
            <p:cNvSpPr txBox="1"/>
            <p:nvPr/>
          </p:nvSpPr>
          <p:spPr>
            <a:xfrm>
              <a:off x="6855683" y="3617276"/>
              <a:ext cx="1193904" cy="39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69%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1B7D72-FF72-7B22-4CD2-5B1ED48E2100}"/>
                </a:ext>
              </a:extLst>
            </p:cNvPr>
            <p:cNvGrpSpPr/>
            <p:nvPr/>
          </p:nvGrpSpPr>
          <p:grpSpPr>
            <a:xfrm>
              <a:off x="7082685" y="4009885"/>
              <a:ext cx="732392" cy="2516682"/>
              <a:chOff x="7082685" y="4009885"/>
              <a:chExt cx="732392" cy="2516682"/>
            </a:xfrm>
          </p:grpSpPr>
          <p:cxnSp>
            <p:nvCxnSpPr>
              <p:cNvPr id="7" name="Straight Connector 4">
                <a:extLst>
                  <a:ext uri="{FF2B5EF4-FFF2-40B4-BE49-F238E27FC236}">
                    <a16:creationId xmlns:a16="http://schemas.microsoft.com/office/drawing/2014/main" id="{FE22DE96-F27F-A380-1D46-3564C1B1F0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444248" y="4719296"/>
                <a:ext cx="8387" cy="1807271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FBECE85-3CEF-BF63-1A70-060F6042E4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  <a:stCxn id="5" idx="2"/>
              </p:cNvCxnSpPr>
              <p:nvPr/>
            </p:nvCxnSpPr>
            <p:spPr>
              <a:xfrm flipH="1">
                <a:off x="7443504" y="4009885"/>
                <a:ext cx="9131" cy="708024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">
                <a:extLst>
                  <a:ext uri="{FF2B5EF4-FFF2-40B4-BE49-F238E27FC236}">
                    <a16:creationId xmlns:a16="http://schemas.microsoft.com/office/drawing/2014/main" id="{F26BF4E5-6928-2842-3991-A87BC928C7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82685" y="6526567"/>
                <a:ext cx="7315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">
                <a:extLst>
                  <a:ext uri="{FF2B5EF4-FFF2-40B4-BE49-F238E27FC236}">
                    <a16:creationId xmlns:a16="http://schemas.microsoft.com/office/drawing/2014/main" id="{F823843F-81CF-535E-7CC1-AFB5C8BF6F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83557" y="4717909"/>
                <a:ext cx="7315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52536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DABD687-A685-8F11-0212-DA9761181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100240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D9209017-9877-9445-5940-8C74587AAE09}"/>
              </a:ext>
            </a:extLst>
          </p:cNvPr>
          <p:cNvGrpSpPr/>
          <p:nvPr/>
        </p:nvGrpSpPr>
        <p:grpSpPr>
          <a:xfrm>
            <a:off x="5955958" y="1440429"/>
            <a:ext cx="4090086" cy="1274503"/>
            <a:chOff x="1389200" y="2154497"/>
            <a:chExt cx="4012537" cy="12745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3955D6-E1DC-940F-EAFF-31ECFDE2B2DD}"/>
                </a:ext>
              </a:extLst>
            </p:cNvPr>
            <p:cNvSpPr txBox="1"/>
            <p:nvPr/>
          </p:nvSpPr>
          <p:spPr>
            <a:xfrm>
              <a:off x="1787714" y="2154497"/>
              <a:ext cx="3219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16AE46-8796-6339-A5E6-B6347D1BC79F}"/>
                </a:ext>
              </a:extLst>
            </p:cNvPr>
            <p:cNvGrpSpPr/>
            <p:nvPr/>
          </p:nvGrpSpPr>
          <p:grpSpPr>
            <a:xfrm rot="16200000">
              <a:off x="3026544" y="1053807"/>
              <a:ext cx="737849" cy="4012537"/>
              <a:chOff x="6980360" y="4717909"/>
              <a:chExt cx="737849" cy="1317231"/>
            </a:xfrm>
          </p:grpSpPr>
          <p:cxnSp>
            <p:nvCxnSpPr>
              <p:cNvPr id="15" name="Straight Connector 4">
                <a:extLst>
                  <a:ext uri="{FF2B5EF4-FFF2-40B4-BE49-F238E27FC236}">
                    <a16:creationId xmlns:a16="http://schemas.microsoft.com/office/drawing/2014/main" id="{0E9E4410-26C8-FB69-F1E5-3A45EC5043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905EC25-4DD3-D35F-2D40-522A1C4F6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81229" y="5240237"/>
                <a:ext cx="0" cy="273961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">
                <a:extLst>
                  <a:ext uri="{FF2B5EF4-FFF2-40B4-BE49-F238E27FC236}">
                    <a16:creationId xmlns:a16="http://schemas.microsoft.com/office/drawing/2014/main" id="{BE544CF5-B761-483D-91D0-2113421D6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">
                <a:extLst>
                  <a:ext uri="{FF2B5EF4-FFF2-40B4-BE49-F238E27FC236}">
                    <a16:creationId xmlns:a16="http://schemas.microsoft.com/office/drawing/2014/main" id="{DDF006E7-3277-CF5A-191F-4C257A3B56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3078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7C47D1-1153-2F65-9BA7-ED811E1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763224"/>
              </p:ext>
            </p:extLst>
          </p:nvPr>
        </p:nvGraphicFramePr>
        <p:xfrm>
          <a:off x="838200" y="1413164"/>
          <a:ext cx="10515600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599A049-84A6-E8CB-434E-51BEE6D5C790}"/>
              </a:ext>
            </a:extLst>
          </p:cNvPr>
          <p:cNvGrpSpPr/>
          <p:nvPr/>
        </p:nvGrpSpPr>
        <p:grpSpPr>
          <a:xfrm>
            <a:off x="6259154" y="2069937"/>
            <a:ext cx="4984100" cy="646331"/>
            <a:chOff x="7444248" y="5033720"/>
            <a:chExt cx="4762492" cy="64633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6B2DA4-9257-5C8A-9A94-14322C0BD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4248" y="5240738"/>
              <a:ext cx="1636697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509AAB-5DC2-ECA7-6508-A413417A0B20}"/>
                </a:ext>
              </a:extLst>
            </p:cNvPr>
            <p:cNvSpPr txBox="1"/>
            <p:nvPr/>
          </p:nvSpPr>
          <p:spPr>
            <a:xfrm>
              <a:off x="9099578" y="5033720"/>
              <a:ext cx="3107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Lorem ipsum dolor sit </a:t>
              </a:r>
              <a:r>
                <a:rPr lang="en-US" b="1" dirty="0" err="1">
                  <a:solidFill>
                    <a:schemeClr val="accent2"/>
                  </a:solidFill>
                </a:rPr>
                <a:t>amet</a:t>
              </a:r>
              <a:r>
                <a:rPr lang="en-US" b="1" dirty="0">
                  <a:solidFill>
                    <a:schemeClr val="accent2"/>
                  </a:solidFill>
                </a:rPr>
                <a:t>, </a:t>
              </a:r>
              <a:r>
                <a:rPr lang="en-US" b="1" dirty="0" err="1">
                  <a:solidFill>
                    <a:schemeClr val="accent2"/>
                  </a:solidFill>
                </a:rPr>
                <a:t>consectetur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</a:rPr>
                <a:t>adipiscing</a:t>
              </a:r>
              <a:r>
                <a:rPr lang="en-US" b="1" dirty="0">
                  <a:solidFill>
                    <a:schemeClr val="accent2"/>
                  </a:solidFill>
                </a:rPr>
                <a:t> </a:t>
              </a:r>
              <a:r>
                <a:rPr lang="en-US" b="1" dirty="0" err="1">
                  <a:solidFill>
                    <a:schemeClr val="accent2"/>
                  </a:solidFill>
                </a:rPr>
                <a:t>elit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7BA67A-610A-AE12-C4C6-AB0B55D11E1E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245767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7C47D1-1153-2F65-9BA7-ED811E1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285934"/>
              </p:ext>
            </p:extLst>
          </p:nvPr>
        </p:nvGraphicFramePr>
        <p:xfrm>
          <a:off x="838200" y="1413164"/>
          <a:ext cx="10515600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3024ACAC-67DD-5D6D-AF02-672964736527}"/>
              </a:ext>
            </a:extLst>
          </p:cNvPr>
          <p:cNvGrpSpPr/>
          <p:nvPr/>
        </p:nvGrpSpPr>
        <p:grpSpPr>
          <a:xfrm>
            <a:off x="7444248" y="2033516"/>
            <a:ext cx="3909552" cy="3930556"/>
            <a:chOff x="7444248" y="2033516"/>
            <a:chExt cx="3909552" cy="393055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D3DFD4A-3F63-908E-CA8A-FFFF13DC22C1}"/>
                </a:ext>
              </a:extLst>
            </p:cNvPr>
            <p:cNvGrpSpPr/>
            <p:nvPr/>
          </p:nvGrpSpPr>
          <p:grpSpPr>
            <a:xfrm>
              <a:off x="7444248" y="2033516"/>
              <a:ext cx="689818" cy="3930556"/>
              <a:chOff x="7444248" y="2033516"/>
              <a:chExt cx="689818" cy="3930556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02BAB58-BE50-2C56-A466-043394C09B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2033516"/>
                <a:ext cx="0" cy="3930556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C629378-29EF-B5C3-64C9-871475BC0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689818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49838E-9831-C43C-C36C-2676CCE8DDBD}"/>
                </a:ext>
              </a:extLst>
            </p:cNvPr>
            <p:cNvSpPr txBox="1"/>
            <p:nvPr/>
          </p:nvSpPr>
          <p:spPr>
            <a:xfrm>
              <a:off x="8134066" y="5115608"/>
              <a:ext cx="3219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8458F17-3DC5-D8C6-72E4-3EACF89978D8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3979202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7C47D1-1153-2F65-9BA7-ED811E1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115820"/>
              </p:ext>
            </p:extLst>
          </p:nvPr>
        </p:nvGraphicFramePr>
        <p:xfrm>
          <a:off x="838200" y="1413164"/>
          <a:ext cx="10515600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E832BCE3-66D2-C9C5-9F69-9080D23A1EC9}"/>
              </a:ext>
            </a:extLst>
          </p:cNvPr>
          <p:cNvGrpSpPr/>
          <p:nvPr/>
        </p:nvGrpSpPr>
        <p:grpSpPr>
          <a:xfrm>
            <a:off x="6721050" y="4690613"/>
            <a:ext cx="4277904" cy="1317231"/>
            <a:chOff x="6980360" y="4717909"/>
            <a:chExt cx="4277904" cy="13172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49838E-9831-C43C-C36C-2676CCE8DDBD}"/>
                </a:ext>
              </a:extLst>
            </p:cNvPr>
            <p:cNvSpPr txBox="1"/>
            <p:nvPr/>
          </p:nvSpPr>
          <p:spPr>
            <a:xfrm>
              <a:off x="8038530" y="5115608"/>
              <a:ext cx="3219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3B7DBD-C2F9-EABD-74E7-6BEE06021528}"/>
                </a:ext>
              </a:extLst>
            </p:cNvPr>
            <p:cNvGrpSpPr/>
            <p:nvPr/>
          </p:nvGrpSpPr>
          <p:grpSpPr>
            <a:xfrm>
              <a:off x="6980360" y="4717909"/>
              <a:ext cx="948992" cy="1317231"/>
              <a:chOff x="6980360" y="4717909"/>
              <a:chExt cx="948992" cy="131723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202BAB58-BE50-2C56-A466-043394C09B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C629378-29EF-B5C3-64C9-871475BC0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485104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">
                <a:extLst>
                  <a:ext uri="{FF2B5EF4-FFF2-40B4-BE49-F238E27FC236}">
                    <a16:creationId xmlns:a16="http://schemas.microsoft.com/office/drawing/2014/main" id="{F37CE81A-DAAB-738A-078F-EC5C802F70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">
                <a:extLst>
                  <a:ext uri="{FF2B5EF4-FFF2-40B4-BE49-F238E27FC236}">
                    <a16:creationId xmlns:a16="http://schemas.microsoft.com/office/drawing/2014/main" id="{72441DD3-C738-39AC-0498-1C41995349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7581A3A-734E-FF62-6FDB-4295A2CAF80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379620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A8134-B617-D8C2-C8DE-336A74902BAD}"/>
              </a:ext>
            </a:extLst>
          </p:cNvPr>
          <p:cNvSpPr txBox="1"/>
          <p:nvPr/>
        </p:nvSpPr>
        <p:spPr>
          <a:xfrm>
            <a:off x="-1" y="1011794"/>
            <a:ext cx="774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63938"/>
                </a:solidFill>
                <a:latin typeface="Nunito Sans ExtraBold" panose="00000900000000000000" pitchFamily="2" charset="0"/>
              </a:rPr>
              <a:t>ANNOTATION </a:t>
            </a:r>
            <a:r>
              <a:rPr lang="en-US" sz="4800" dirty="0">
                <a:solidFill>
                  <a:srgbClr val="363938"/>
                </a:solidFill>
                <a:latin typeface="Nunito Sans Light" panose="00000400000000000000" pitchFamily="2" charset="0"/>
              </a:rPr>
              <a:t>LIBRARY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ABABBD-AD08-3FC9-9231-1CF043D17F80}"/>
              </a:ext>
            </a:extLst>
          </p:cNvPr>
          <p:cNvCxnSpPr>
            <a:cxnSpLocks/>
          </p:cNvCxnSpPr>
          <p:nvPr/>
        </p:nvCxnSpPr>
        <p:spPr>
          <a:xfrm>
            <a:off x="0" y="1828358"/>
            <a:ext cx="12192000" cy="0"/>
          </a:xfrm>
          <a:prstGeom prst="line">
            <a:avLst/>
          </a:prstGeom>
          <a:ln w="76200">
            <a:solidFill>
              <a:srgbClr val="8DD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B3E5B5-44FF-0722-91C3-F19AF637F62E}"/>
              </a:ext>
            </a:extLst>
          </p:cNvPr>
          <p:cNvSpPr txBox="1">
            <a:spLocks/>
          </p:cNvSpPr>
          <p:nvPr/>
        </p:nvSpPr>
        <p:spPr>
          <a:xfrm>
            <a:off x="386788" y="2803966"/>
            <a:ext cx="11280493" cy="2377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7" indent="-285750">
              <a:spcBef>
                <a:spcPts val="0"/>
              </a:spcBef>
              <a:spcAft>
                <a:spcPts val="1200"/>
              </a:spcAft>
              <a:buClr>
                <a:srgbClr val="E04A0E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Copy &amp; Paste the annotation </a:t>
            </a:r>
            <a: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want onto the slide on which you are working.</a:t>
            </a:r>
            <a:b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1800" dirty="0">
              <a:solidFill>
                <a:srgbClr val="36393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1" indent="-285750">
              <a:spcBef>
                <a:spcPts val="0"/>
              </a:spcBef>
              <a:spcAft>
                <a:spcPts val="1200"/>
              </a:spcAft>
              <a:buClr>
                <a:srgbClr val="E04A0E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Each annotation is a Group of text and shape objects. Make sure to select and Copy the whole Group.</a:t>
            </a:r>
            <a:b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1800" dirty="0">
              <a:solidFill>
                <a:srgbClr val="36393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1" indent="-285750">
              <a:spcBef>
                <a:spcPts val="0"/>
              </a:spcBef>
              <a:spcAft>
                <a:spcPts val="1200"/>
              </a:spcAft>
              <a:buClr>
                <a:srgbClr val="E04A0E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given a choice when pasting into your slide, elect to use the </a:t>
            </a:r>
            <a:r>
              <a:rPr lang="en-US" sz="1800" b="1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Destination Theme </a:t>
            </a:r>
            <a: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(as opposed to Keeping the Source Formatting).</a:t>
            </a:r>
            <a:b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1800" dirty="0">
              <a:solidFill>
                <a:srgbClr val="36393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1" indent="-285750">
              <a:spcBef>
                <a:spcPts val="0"/>
              </a:spcBef>
              <a:spcAft>
                <a:spcPts val="1200"/>
              </a:spcAft>
              <a:buClr>
                <a:srgbClr val="E04A0E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Once pasted into the slide, you may want to Ungroup or select the objects independently to edit them.</a:t>
            </a:r>
          </a:p>
        </p:txBody>
      </p:sp>
    </p:spTree>
    <p:extLst>
      <p:ext uri="{BB962C8B-B14F-4D97-AF65-F5344CB8AC3E}">
        <p14:creationId xmlns:p14="http://schemas.microsoft.com/office/powerpoint/2010/main" val="3716034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E8EF3B-8EA5-69E1-4773-0819E7C29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512367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4ED4AEF-9354-11F0-94CA-F2CA5E726F34}"/>
              </a:ext>
            </a:extLst>
          </p:cNvPr>
          <p:cNvGrpSpPr/>
          <p:nvPr/>
        </p:nvGrpSpPr>
        <p:grpSpPr>
          <a:xfrm>
            <a:off x="7178247" y="3957222"/>
            <a:ext cx="2274666" cy="2009214"/>
            <a:chOff x="6980360" y="4297776"/>
            <a:chExt cx="2274666" cy="20092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DC864C-0EDD-CA6C-86E5-51F42B05A7D8}"/>
                </a:ext>
              </a:extLst>
            </p:cNvPr>
            <p:cNvSpPr txBox="1"/>
            <p:nvPr/>
          </p:nvSpPr>
          <p:spPr>
            <a:xfrm>
              <a:off x="8038530" y="5115608"/>
              <a:ext cx="1216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3A5537-C371-C0FF-CFAF-6FE63C5058B1}"/>
                </a:ext>
              </a:extLst>
            </p:cNvPr>
            <p:cNvGrpSpPr/>
            <p:nvPr/>
          </p:nvGrpSpPr>
          <p:grpSpPr>
            <a:xfrm>
              <a:off x="6980360" y="4297776"/>
              <a:ext cx="948992" cy="2009214"/>
              <a:chOff x="6980360" y="4297776"/>
              <a:chExt cx="948992" cy="2009214"/>
            </a:xfrm>
          </p:grpSpPr>
          <p:cxnSp>
            <p:nvCxnSpPr>
              <p:cNvPr id="10" name="Straight Connector 4">
                <a:extLst>
                  <a:ext uri="{FF2B5EF4-FFF2-40B4-BE49-F238E27FC236}">
                    <a16:creationId xmlns:a16="http://schemas.microsoft.com/office/drawing/2014/main" id="{6DB83B4C-DAE7-9DDB-402D-000520D07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7560" y="4297776"/>
                <a:ext cx="6688" cy="200921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0A61CA9-01A6-E753-9B51-387013E22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485104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">
                <a:extLst>
                  <a:ext uri="{FF2B5EF4-FFF2-40B4-BE49-F238E27FC236}">
                    <a16:creationId xmlns:a16="http://schemas.microsoft.com/office/drawing/2014/main" id="{DAD1598A-03D4-7EEC-9729-4953BEC53E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30699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">
                <a:extLst>
                  <a:ext uri="{FF2B5EF4-FFF2-40B4-BE49-F238E27FC236}">
                    <a16:creationId xmlns:a16="http://schemas.microsoft.com/office/drawing/2014/main" id="{2A54C491-F0C7-658F-3D21-1B0E374FE4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297776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6671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E8EF3B-8EA5-69E1-4773-0819E7C29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891573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F9181B6-66E8-FDB9-EBA6-9DA46129BBEB}"/>
              </a:ext>
            </a:extLst>
          </p:cNvPr>
          <p:cNvGrpSpPr/>
          <p:nvPr/>
        </p:nvGrpSpPr>
        <p:grpSpPr>
          <a:xfrm>
            <a:off x="7045139" y="3011473"/>
            <a:ext cx="764275" cy="764275"/>
            <a:chOff x="9660103" y="3416487"/>
            <a:chExt cx="764275" cy="764275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4495B705-F32D-DEF5-1E0D-1DA1DD0522D8}"/>
                </a:ext>
              </a:extLst>
            </p:cNvPr>
            <p:cNvSpPr/>
            <p:nvPr/>
          </p:nvSpPr>
          <p:spPr>
            <a:xfrm rot="13569526">
              <a:off x="9660103" y="3416487"/>
              <a:ext cx="764275" cy="764275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FBDC62-AF9D-01BA-6FB4-DED8A8E502A0}"/>
                </a:ext>
              </a:extLst>
            </p:cNvPr>
            <p:cNvSpPr txBox="1"/>
            <p:nvPr/>
          </p:nvSpPr>
          <p:spPr>
            <a:xfrm>
              <a:off x="9702664" y="3561324"/>
              <a:ext cx="679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8.3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08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E8EF3B-8EA5-69E1-4773-0819E7C29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614776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3C5001F-56D7-CAAF-8019-E455C11290A3}"/>
              </a:ext>
            </a:extLst>
          </p:cNvPr>
          <p:cNvGrpSpPr/>
          <p:nvPr/>
        </p:nvGrpSpPr>
        <p:grpSpPr>
          <a:xfrm>
            <a:off x="7320680" y="2033516"/>
            <a:ext cx="3909552" cy="3930556"/>
            <a:chOff x="7444248" y="2033516"/>
            <a:chExt cx="3909552" cy="39305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759CDC-63BB-18CB-9F5A-B20E94F57F8D}"/>
                </a:ext>
              </a:extLst>
            </p:cNvPr>
            <p:cNvGrpSpPr/>
            <p:nvPr/>
          </p:nvGrpSpPr>
          <p:grpSpPr>
            <a:xfrm>
              <a:off x="7444248" y="2033516"/>
              <a:ext cx="689818" cy="3930556"/>
              <a:chOff x="7444248" y="2033516"/>
              <a:chExt cx="689818" cy="393055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C56ADD3-D6B3-3D6F-4212-F5D7893B06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2033516"/>
                <a:ext cx="0" cy="3930556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8F278FA-FD36-AC46-6054-BEE5D4E0C8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4030329"/>
                <a:ext cx="689818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14EF5B-DD64-D614-BD1C-E0DEB7D39355}"/>
                </a:ext>
              </a:extLst>
            </p:cNvPr>
            <p:cNvSpPr txBox="1"/>
            <p:nvPr/>
          </p:nvSpPr>
          <p:spPr>
            <a:xfrm>
              <a:off x="8134066" y="3768719"/>
              <a:ext cx="3219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013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268CD9-45D7-06E1-CA23-63ADAE33E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532365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CB243536-463E-682A-A3B7-59F0BE5E20ED}"/>
              </a:ext>
            </a:extLst>
          </p:cNvPr>
          <p:cNvGrpSpPr/>
          <p:nvPr/>
        </p:nvGrpSpPr>
        <p:grpSpPr>
          <a:xfrm>
            <a:off x="4378328" y="2639216"/>
            <a:ext cx="5974119" cy="523220"/>
            <a:chOff x="5762284" y="2762785"/>
            <a:chExt cx="5974119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241602-1938-3B8A-68BD-285BB01C7275}"/>
                </a:ext>
              </a:extLst>
            </p:cNvPr>
            <p:cNvSpPr txBox="1"/>
            <p:nvPr/>
          </p:nvSpPr>
          <p:spPr>
            <a:xfrm>
              <a:off x="10542499" y="2762785"/>
              <a:ext cx="1193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78%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C20FE8-8BC2-9388-6CDC-7051094F509F}"/>
                </a:ext>
              </a:extLst>
            </p:cNvPr>
            <p:cNvGrpSpPr/>
            <p:nvPr/>
          </p:nvGrpSpPr>
          <p:grpSpPr>
            <a:xfrm rot="5400000">
              <a:off x="8086468" y="507349"/>
              <a:ext cx="188541" cy="4836910"/>
              <a:chOff x="7255707" y="4473360"/>
              <a:chExt cx="188541" cy="3629475"/>
            </a:xfrm>
          </p:grpSpPr>
          <p:cxnSp>
            <p:nvCxnSpPr>
              <p:cNvPr id="15" name="Straight Connector 4">
                <a:extLst>
                  <a:ext uri="{FF2B5EF4-FFF2-40B4-BE49-F238E27FC236}">
                    <a16:creationId xmlns:a16="http://schemas.microsoft.com/office/drawing/2014/main" id="{87BF2B03-ACE4-10CC-0968-2EF17A7103F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752478" y="6411065"/>
                <a:ext cx="3383539" cy="1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F23880A-ED13-E1C4-C261-31FDF8F1D3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3504" y="4473360"/>
                <a:ext cx="0" cy="244549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">
                <a:extLst>
                  <a:ext uri="{FF2B5EF4-FFF2-40B4-BE49-F238E27FC236}">
                    <a16:creationId xmlns:a16="http://schemas.microsoft.com/office/drawing/2014/main" id="{2424B406-633A-E9F3-5F85-3E4D2ABBE9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55707" y="8102834"/>
                <a:ext cx="18288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">
                <a:extLst>
                  <a:ext uri="{FF2B5EF4-FFF2-40B4-BE49-F238E27FC236}">
                    <a16:creationId xmlns:a16="http://schemas.microsoft.com/office/drawing/2014/main" id="{0DA3BD31-8921-B1E4-2200-7F04FCABEB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56560" y="4717909"/>
                <a:ext cx="18288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8455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268CD9-45D7-06E1-CA23-63ADAE33E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997546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C87F8BC-3E5F-2CAE-7066-8B604605A84D}"/>
              </a:ext>
            </a:extLst>
          </p:cNvPr>
          <p:cNvGrpSpPr/>
          <p:nvPr/>
        </p:nvGrpSpPr>
        <p:grpSpPr>
          <a:xfrm>
            <a:off x="8735198" y="2961296"/>
            <a:ext cx="2274666" cy="2009214"/>
            <a:chOff x="6980360" y="4297776"/>
            <a:chExt cx="2274666" cy="20092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AD86EAF-48DF-773D-9A9E-49C2493D037A}"/>
                </a:ext>
              </a:extLst>
            </p:cNvPr>
            <p:cNvSpPr txBox="1"/>
            <p:nvPr/>
          </p:nvSpPr>
          <p:spPr>
            <a:xfrm>
              <a:off x="8038530" y="5115608"/>
              <a:ext cx="1216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4124F3-BA5C-AA19-B6FF-03E769B289F4}"/>
                </a:ext>
              </a:extLst>
            </p:cNvPr>
            <p:cNvGrpSpPr/>
            <p:nvPr/>
          </p:nvGrpSpPr>
          <p:grpSpPr>
            <a:xfrm>
              <a:off x="6980360" y="4297776"/>
              <a:ext cx="948992" cy="2009214"/>
              <a:chOff x="6980360" y="4297776"/>
              <a:chExt cx="948992" cy="2009214"/>
            </a:xfrm>
          </p:grpSpPr>
          <p:cxnSp>
            <p:nvCxnSpPr>
              <p:cNvPr id="7" name="Straight Connector 4">
                <a:extLst>
                  <a:ext uri="{FF2B5EF4-FFF2-40B4-BE49-F238E27FC236}">
                    <a16:creationId xmlns:a16="http://schemas.microsoft.com/office/drawing/2014/main" id="{2234645E-EE8C-584F-72A0-0253880E9B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7560" y="4297776"/>
                <a:ext cx="6688" cy="200921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A39B356-767C-022E-30F3-08FCFC54C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485104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">
                <a:extLst>
                  <a:ext uri="{FF2B5EF4-FFF2-40B4-BE49-F238E27FC236}">
                    <a16:creationId xmlns:a16="http://schemas.microsoft.com/office/drawing/2014/main" id="{61487747-38BD-BFB2-40D2-E4BC6ADA09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30699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">
                <a:extLst>
                  <a:ext uri="{FF2B5EF4-FFF2-40B4-BE49-F238E27FC236}">
                    <a16:creationId xmlns:a16="http://schemas.microsoft.com/office/drawing/2014/main" id="{1563473D-4908-78DA-FE32-CE5C26880A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297776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3749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268CD9-45D7-06E1-CA23-63ADAE33E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166136"/>
              </p:ext>
            </p:extLst>
          </p:nvPr>
        </p:nvGraphicFramePr>
        <p:xfrm>
          <a:off x="838200" y="1371600"/>
          <a:ext cx="10515600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E800493C-0A1F-5287-036F-892A0E9AAF4E}"/>
              </a:ext>
            </a:extLst>
          </p:cNvPr>
          <p:cNvGrpSpPr/>
          <p:nvPr/>
        </p:nvGrpSpPr>
        <p:grpSpPr>
          <a:xfrm>
            <a:off x="8877294" y="4213814"/>
            <a:ext cx="2107263" cy="369332"/>
            <a:chOff x="7444248" y="5033720"/>
            <a:chExt cx="4804177" cy="36933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D25C47-27D6-734E-0556-67C754B08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4248" y="5240738"/>
              <a:ext cx="974267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A5D621-6C2A-E6D0-96CB-AD8A7DA37E3F}"/>
                </a:ext>
              </a:extLst>
            </p:cNvPr>
            <p:cNvSpPr txBox="1"/>
            <p:nvPr/>
          </p:nvSpPr>
          <p:spPr>
            <a:xfrm>
              <a:off x="8479812" y="5033720"/>
              <a:ext cx="3768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318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AFCB5DD-2847-FA06-8D38-D3B6C4DADB94}"/>
              </a:ext>
            </a:extLst>
          </p:cNvPr>
          <p:cNvGrpSpPr/>
          <p:nvPr/>
        </p:nvGrpSpPr>
        <p:grpSpPr>
          <a:xfrm>
            <a:off x="1365161" y="1725768"/>
            <a:ext cx="5756856" cy="3966693"/>
            <a:chOff x="1365161" y="1725768"/>
            <a:chExt cx="5756856" cy="396669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FEFCE4D-D3A4-9CB2-DFBB-4CCE7EF6C622}"/>
                </a:ext>
              </a:extLst>
            </p:cNvPr>
            <p:cNvSpPr/>
            <p:nvPr/>
          </p:nvSpPr>
          <p:spPr>
            <a:xfrm>
              <a:off x="1365161" y="1725768"/>
              <a:ext cx="5756856" cy="3966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A113BB-D582-0B19-91B3-81835AE5AAEA}"/>
                </a:ext>
              </a:extLst>
            </p:cNvPr>
            <p:cNvSpPr txBox="1"/>
            <p:nvPr/>
          </p:nvSpPr>
          <p:spPr>
            <a:xfrm>
              <a:off x="1623118" y="1984504"/>
              <a:ext cx="320645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Label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Lorem ipsum dolor sit </a:t>
              </a:r>
              <a:r>
                <a:rPr lang="en-US" b="1" dirty="0" err="1">
                  <a:solidFill>
                    <a:schemeClr val="bg1"/>
                  </a:solidFill>
                </a:rPr>
                <a:t>amet</a:t>
              </a:r>
              <a:r>
                <a:rPr lang="en-US" b="1" dirty="0">
                  <a:solidFill>
                    <a:schemeClr val="bg1"/>
                  </a:solidFill>
                </a:rPr>
                <a:t>, </a:t>
              </a:r>
              <a:r>
                <a:rPr lang="en-US" b="1" dirty="0" err="1">
                  <a:solidFill>
                    <a:schemeClr val="bg1"/>
                  </a:solidFill>
                </a:rPr>
                <a:t>consectetur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adipiscing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elit</a:t>
              </a:r>
              <a:endParaRPr lang="en-US" b="1" dirty="0">
                <a:solidFill>
                  <a:schemeClr val="bg1"/>
                </a:solidFill>
              </a:endParaRPr>
            </a:p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6AED9E-3935-E11B-1B95-164A693D9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631570"/>
              </p:ext>
            </p:extLst>
          </p:nvPr>
        </p:nvGraphicFramePr>
        <p:xfrm>
          <a:off x="3525948" y="1413163"/>
          <a:ext cx="8128000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651076D-18D2-23AC-989D-B44B1A2602CE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3005303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6AED9E-3935-E11B-1B95-164A693D9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8765084"/>
              </p:ext>
            </p:extLst>
          </p:nvPr>
        </p:nvGraphicFramePr>
        <p:xfrm>
          <a:off x="1790165" y="1348769"/>
          <a:ext cx="7463307" cy="475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09AEE53-262C-463C-D31F-619D4696774F}"/>
              </a:ext>
            </a:extLst>
          </p:cNvPr>
          <p:cNvGrpSpPr/>
          <p:nvPr/>
        </p:nvGrpSpPr>
        <p:grpSpPr>
          <a:xfrm>
            <a:off x="7888309" y="3499591"/>
            <a:ext cx="2079939" cy="830997"/>
            <a:chOff x="7444248" y="4840535"/>
            <a:chExt cx="6807776" cy="83099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CA8A53B-18F8-D406-5972-CC0CD5E7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4248" y="5266496"/>
              <a:ext cx="1803007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EA8DC9-EC8B-B8DA-C116-AEAE723A6338}"/>
                </a:ext>
              </a:extLst>
            </p:cNvPr>
            <p:cNvSpPr txBox="1"/>
            <p:nvPr/>
          </p:nvSpPr>
          <p:spPr>
            <a:xfrm>
              <a:off x="9247252" y="4840535"/>
              <a:ext cx="500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2"/>
                  </a:solidFill>
                </a:rPr>
                <a:t>58%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4167591-33BB-C306-0268-F2AEE6CC31CB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326126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6AED9E-3935-E11B-1B95-164A693D9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2989343"/>
              </p:ext>
            </p:extLst>
          </p:nvPr>
        </p:nvGraphicFramePr>
        <p:xfrm>
          <a:off x="2032000" y="1413163"/>
          <a:ext cx="8128000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E89EDF1-DABF-EDEE-F736-DEF5C6873F07}"/>
              </a:ext>
            </a:extLst>
          </p:cNvPr>
          <p:cNvSpPr txBox="1"/>
          <p:nvPr/>
        </p:nvSpPr>
        <p:spPr>
          <a:xfrm>
            <a:off x="4937843" y="3429000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</a:rPr>
              <a:t>58%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7EDF6-1C23-119E-42E6-BBF6A1C24A8F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4222464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A94B87-4B53-D4F1-8E05-E316BBB5F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403688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B883A2A-C5D8-CDD2-F393-EEB0D23C7268}"/>
              </a:ext>
            </a:extLst>
          </p:cNvPr>
          <p:cNvGrpSpPr/>
          <p:nvPr/>
        </p:nvGrpSpPr>
        <p:grpSpPr>
          <a:xfrm>
            <a:off x="4211044" y="2770987"/>
            <a:ext cx="3026535" cy="523220"/>
            <a:chOff x="8165206" y="2400284"/>
            <a:chExt cx="3026535" cy="5232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ADBF99-8AA5-9337-D877-95B14F640D04}"/>
                </a:ext>
              </a:extLst>
            </p:cNvPr>
            <p:cNvGrpSpPr/>
            <p:nvPr/>
          </p:nvGrpSpPr>
          <p:grpSpPr>
            <a:xfrm>
              <a:off x="8165206" y="2446986"/>
              <a:ext cx="746974" cy="450760"/>
              <a:chOff x="8165206" y="2446986"/>
              <a:chExt cx="746974" cy="45076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8BB555-475B-A646-A8DD-14DE084EDB4E}"/>
                  </a:ext>
                </a:extLst>
              </p:cNvPr>
              <p:cNvSpPr/>
              <p:nvPr/>
            </p:nvSpPr>
            <p:spPr>
              <a:xfrm>
                <a:off x="8165206" y="2446986"/>
                <a:ext cx="450760" cy="450760"/>
              </a:xfrm>
              <a:prstGeom prst="ellipse">
                <a:avLst/>
              </a:prstGeom>
              <a:noFill/>
              <a:ln w="349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0E3AAD5-5196-34D3-3D94-017327A4B6E1}"/>
                  </a:ext>
                </a:extLst>
              </p:cNvPr>
              <p:cNvCxnSpPr/>
              <p:nvPr/>
            </p:nvCxnSpPr>
            <p:spPr>
              <a:xfrm>
                <a:off x="8615966" y="2665927"/>
                <a:ext cx="296214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082B9F-97BD-C497-37B2-A9137C61D01D}"/>
                </a:ext>
              </a:extLst>
            </p:cNvPr>
            <p:cNvSpPr txBox="1"/>
            <p:nvPr/>
          </p:nvSpPr>
          <p:spPr>
            <a:xfrm>
              <a:off x="8912180" y="2400284"/>
              <a:ext cx="22795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27FA83D6-75E1-8204-7847-EA3BD6E14672}"/>
              </a:ext>
            </a:extLst>
          </p:cNvPr>
          <p:cNvSpPr/>
          <p:nvPr/>
        </p:nvSpPr>
        <p:spPr>
          <a:xfrm>
            <a:off x="4272712" y="4042619"/>
            <a:ext cx="307062" cy="307062"/>
          </a:xfrm>
          <a:prstGeom prst="ellipse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7D7917-54D4-B2CF-7DC8-B1763FC80F15}"/>
              </a:ext>
            </a:extLst>
          </p:cNvPr>
          <p:cNvSpPr/>
          <p:nvPr/>
        </p:nvSpPr>
        <p:spPr>
          <a:xfrm>
            <a:off x="4272712" y="4396329"/>
            <a:ext cx="307062" cy="307062"/>
          </a:xfrm>
          <a:prstGeom prst="ellipse">
            <a:avLst/>
          </a:prstGeom>
          <a:noFill/>
          <a:ln w="349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0A855-E34F-7161-A778-CBB9F675425B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417227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7586B6-386A-4F52-656A-3C08DAAD9C5C}"/>
              </a:ext>
            </a:extLst>
          </p:cNvPr>
          <p:cNvGrpSpPr/>
          <p:nvPr/>
        </p:nvGrpSpPr>
        <p:grpSpPr>
          <a:xfrm>
            <a:off x="1815871" y="5251754"/>
            <a:ext cx="764275" cy="764275"/>
            <a:chOff x="8024883" y="1527090"/>
            <a:chExt cx="941696" cy="941696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79E89478-02A0-330C-DDBF-5E9EDD5BC124}"/>
                </a:ext>
              </a:extLst>
            </p:cNvPr>
            <p:cNvSpPr/>
            <p:nvPr/>
          </p:nvSpPr>
          <p:spPr>
            <a:xfrm rot="8100000">
              <a:off x="8024883" y="1527090"/>
              <a:ext cx="941696" cy="94169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E49184-B288-5223-7ECA-06DD514D527E}"/>
                </a:ext>
              </a:extLst>
            </p:cNvPr>
            <p:cNvSpPr txBox="1"/>
            <p:nvPr/>
          </p:nvSpPr>
          <p:spPr>
            <a:xfrm>
              <a:off x="8077324" y="1705550"/>
              <a:ext cx="836814" cy="56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XX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A68AD5-BE11-F69F-59B9-D1AA46F235E6}"/>
              </a:ext>
            </a:extLst>
          </p:cNvPr>
          <p:cNvGrpSpPr/>
          <p:nvPr/>
        </p:nvGrpSpPr>
        <p:grpSpPr>
          <a:xfrm>
            <a:off x="6270018" y="2718647"/>
            <a:ext cx="2379113" cy="369332"/>
            <a:chOff x="7444248" y="5033720"/>
            <a:chExt cx="5423946" cy="36933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3AF5F8-392E-95A1-3FF8-23FCBBB27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4248" y="5240738"/>
              <a:ext cx="1636697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D7D7F8-22E8-BDA0-5C72-CA076D59EA32}"/>
                </a:ext>
              </a:extLst>
            </p:cNvPr>
            <p:cNvSpPr txBox="1"/>
            <p:nvPr/>
          </p:nvSpPr>
          <p:spPr>
            <a:xfrm>
              <a:off x="9099581" y="5033720"/>
              <a:ext cx="3768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89AABA5-92F2-97FF-5F99-CA1C5E252426}"/>
              </a:ext>
            </a:extLst>
          </p:cNvPr>
          <p:cNvGrpSpPr/>
          <p:nvPr/>
        </p:nvGrpSpPr>
        <p:grpSpPr>
          <a:xfrm>
            <a:off x="1238633" y="3617598"/>
            <a:ext cx="1902950" cy="1199058"/>
            <a:chOff x="7444248" y="4765014"/>
            <a:chExt cx="1902950" cy="11990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986DB9-18F7-87D2-7537-26D1CBDADAF8}"/>
                </a:ext>
              </a:extLst>
            </p:cNvPr>
            <p:cNvGrpSpPr/>
            <p:nvPr/>
          </p:nvGrpSpPr>
          <p:grpSpPr>
            <a:xfrm>
              <a:off x="7444248" y="4765014"/>
              <a:ext cx="689818" cy="1199058"/>
              <a:chOff x="7444248" y="4765014"/>
              <a:chExt cx="689818" cy="119905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1DBB7E1-E8D7-5F02-1BF5-A19E7E202C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65014"/>
                <a:ext cx="0" cy="119905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AA11197-2E1C-C03E-936D-A43CC6BEA8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689818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191A1F-ACF3-66C5-0228-A2419B3356E2}"/>
                </a:ext>
              </a:extLst>
            </p:cNvPr>
            <p:cNvSpPr txBox="1"/>
            <p:nvPr/>
          </p:nvSpPr>
          <p:spPr>
            <a:xfrm>
              <a:off x="8134066" y="5115608"/>
              <a:ext cx="1213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1F49459-6F2D-67DF-278B-7957FB469358}"/>
              </a:ext>
            </a:extLst>
          </p:cNvPr>
          <p:cNvGrpSpPr/>
          <p:nvPr/>
        </p:nvGrpSpPr>
        <p:grpSpPr>
          <a:xfrm>
            <a:off x="1244059" y="889682"/>
            <a:ext cx="1884957" cy="523220"/>
            <a:chOff x="8165206" y="2400284"/>
            <a:chExt cx="1884957" cy="52322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29BACA-EA46-2A87-7BA8-634E3B8425F3}"/>
                </a:ext>
              </a:extLst>
            </p:cNvPr>
            <p:cNvGrpSpPr/>
            <p:nvPr/>
          </p:nvGrpSpPr>
          <p:grpSpPr>
            <a:xfrm>
              <a:off x="8165206" y="2446986"/>
              <a:ext cx="746974" cy="450760"/>
              <a:chOff x="8165206" y="2446986"/>
              <a:chExt cx="746974" cy="45076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8C2AB00-D0F6-30B8-BA88-5F5FA8B6D115}"/>
                  </a:ext>
                </a:extLst>
              </p:cNvPr>
              <p:cNvSpPr/>
              <p:nvPr/>
            </p:nvSpPr>
            <p:spPr>
              <a:xfrm>
                <a:off x="8165206" y="2446986"/>
                <a:ext cx="450760" cy="450760"/>
              </a:xfrm>
              <a:prstGeom prst="ellipse">
                <a:avLst/>
              </a:prstGeom>
              <a:noFill/>
              <a:ln w="349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0F570A9-F23F-3333-4480-391F4076B36E}"/>
                  </a:ext>
                </a:extLst>
              </p:cNvPr>
              <p:cNvCxnSpPr/>
              <p:nvPr/>
            </p:nvCxnSpPr>
            <p:spPr>
              <a:xfrm>
                <a:off x="8615966" y="2665927"/>
                <a:ext cx="296214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D108CDD-F16F-738C-04CA-4696CDD42A27}"/>
                </a:ext>
              </a:extLst>
            </p:cNvPr>
            <p:cNvSpPr txBox="1"/>
            <p:nvPr/>
          </p:nvSpPr>
          <p:spPr>
            <a:xfrm>
              <a:off x="8912181" y="2400284"/>
              <a:ext cx="1137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4F05CB-2C05-91BE-C4C4-542FFA42AB0C}"/>
              </a:ext>
            </a:extLst>
          </p:cNvPr>
          <p:cNvGrpSpPr/>
          <p:nvPr/>
        </p:nvGrpSpPr>
        <p:grpSpPr>
          <a:xfrm>
            <a:off x="9677128" y="5352549"/>
            <a:ext cx="764275" cy="764275"/>
            <a:chOff x="9660103" y="3416487"/>
            <a:chExt cx="764275" cy="764275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3CD4B5FF-3154-7C42-EC48-437E4C73E794}"/>
                </a:ext>
              </a:extLst>
            </p:cNvPr>
            <p:cNvSpPr/>
            <p:nvPr/>
          </p:nvSpPr>
          <p:spPr>
            <a:xfrm rot="13569526">
              <a:off x="9660103" y="3416487"/>
              <a:ext cx="764275" cy="764275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D1434C-7794-1BE8-CE20-ADCEB105736D}"/>
                </a:ext>
              </a:extLst>
            </p:cNvPr>
            <p:cNvSpPr txBox="1"/>
            <p:nvPr/>
          </p:nvSpPr>
          <p:spPr>
            <a:xfrm>
              <a:off x="9702664" y="3561324"/>
              <a:ext cx="679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XX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463426-FD38-7435-A1D2-83DB061C8FF6}"/>
              </a:ext>
            </a:extLst>
          </p:cNvPr>
          <p:cNvGrpSpPr/>
          <p:nvPr/>
        </p:nvGrpSpPr>
        <p:grpSpPr>
          <a:xfrm>
            <a:off x="8874922" y="2718647"/>
            <a:ext cx="2379112" cy="369332"/>
            <a:chOff x="4360048" y="3591607"/>
            <a:chExt cx="2379112" cy="36933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FCC040-7659-855F-89A5-5735F511D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253" y="3798625"/>
              <a:ext cx="717907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3F7226-114A-A02D-1072-3A0DACB37E06}"/>
                </a:ext>
              </a:extLst>
            </p:cNvPr>
            <p:cNvSpPr txBox="1"/>
            <p:nvPr/>
          </p:nvSpPr>
          <p:spPr>
            <a:xfrm>
              <a:off x="4360048" y="3591607"/>
              <a:ext cx="1678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Lorem ipsum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05531D-D4D4-DA65-0F9D-3B4BC9B1F2E9}"/>
              </a:ext>
            </a:extLst>
          </p:cNvPr>
          <p:cNvGrpSpPr/>
          <p:nvPr/>
        </p:nvGrpSpPr>
        <p:grpSpPr>
          <a:xfrm>
            <a:off x="3899119" y="3617598"/>
            <a:ext cx="1800767" cy="1199058"/>
            <a:chOff x="7243359" y="3166404"/>
            <a:chExt cx="1800767" cy="119905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3C55562-80FB-30BE-90F5-6F55C46AB7A9}"/>
                </a:ext>
              </a:extLst>
            </p:cNvPr>
            <p:cNvGrpSpPr/>
            <p:nvPr/>
          </p:nvGrpSpPr>
          <p:grpSpPr>
            <a:xfrm flipH="1">
              <a:off x="8354308" y="3166404"/>
              <a:ext cx="689818" cy="1199058"/>
              <a:chOff x="7444248" y="4765014"/>
              <a:chExt cx="689818" cy="119905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D498392-8A1F-15F4-3F6F-B10F431CA4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65014"/>
                <a:ext cx="0" cy="119905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53B0684-B105-9C36-60C6-ACB824EA1E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689818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8973C4-BE2F-BF10-D454-0C509CF6F060}"/>
                </a:ext>
              </a:extLst>
            </p:cNvPr>
            <p:cNvSpPr txBox="1"/>
            <p:nvPr/>
          </p:nvSpPr>
          <p:spPr>
            <a:xfrm>
              <a:off x="7243359" y="3516998"/>
              <a:ext cx="1213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5CD7E5-621B-57F8-9119-EB025DE2DCB2}"/>
              </a:ext>
            </a:extLst>
          </p:cNvPr>
          <p:cNvGrpSpPr/>
          <p:nvPr/>
        </p:nvGrpSpPr>
        <p:grpSpPr>
          <a:xfrm>
            <a:off x="3883706" y="889682"/>
            <a:ext cx="1850970" cy="523220"/>
            <a:chOff x="1926860" y="3504191"/>
            <a:chExt cx="1850970" cy="52322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6946595-95EA-098E-1CD7-9A52E5104A45}"/>
                </a:ext>
              </a:extLst>
            </p:cNvPr>
            <p:cNvGrpSpPr/>
            <p:nvPr/>
          </p:nvGrpSpPr>
          <p:grpSpPr>
            <a:xfrm flipH="1">
              <a:off x="3030856" y="3561324"/>
              <a:ext cx="746974" cy="450760"/>
              <a:chOff x="8165206" y="2446986"/>
              <a:chExt cx="746974" cy="45076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4A21594-15C4-0BF8-E020-375286ABBA8E}"/>
                  </a:ext>
                </a:extLst>
              </p:cNvPr>
              <p:cNvSpPr/>
              <p:nvPr/>
            </p:nvSpPr>
            <p:spPr>
              <a:xfrm>
                <a:off x="8165206" y="2446986"/>
                <a:ext cx="450760" cy="450760"/>
              </a:xfrm>
              <a:prstGeom prst="ellipse">
                <a:avLst/>
              </a:prstGeom>
              <a:noFill/>
              <a:ln w="349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AC97045-7982-0E75-5D23-71A5A3D6AC58}"/>
                  </a:ext>
                </a:extLst>
              </p:cNvPr>
              <p:cNvCxnSpPr/>
              <p:nvPr/>
            </p:nvCxnSpPr>
            <p:spPr>
              <a:xfrm>
                <a:off x="8615966" y="2665927"/>
                <a:ext cx="296214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0BC35F-AD31-0942-15E1-9A62A8D0BD6B}"/>
                </a:ext>
              </a:extLst>
            </p:cNvPr>
            <p:cNvSpPr txBox="1"/>
            <p:nvPr/>
          </p:nvSpPr>
          <p:spPr>
            <a:xfrm>
              <a:off x="1926860" y="3504191"/>
              <a:ext cx="1137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5B12CCE-9541-ED2C-58BE-882930552DBD}"/>
              </a:ext>
            </a:extLst>
          </p:cNvPr>
          <p:cNvGrpSpPr/>
          <p:nvPr/>
        </p:nvGrpSpPr>
        <p:grpSpPr>
          <a:xfrm>
            <a:off x="6854104" y="689188"/>
            <a:ext cx="1137982" cy="1270194"/>
            <a:chOff x="774489" y="3871700"/>
            <a:chExt cx="1137982" cy="127019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084CCD8-8359-EE74-89A1-B22A71687F9B}"/>
                </a:ext>
              </a:extLst>
            </p:cNvPr>
            <p:cNvGrpSpPr/>
            <p:nvPr/>
          </p:nvGrpSpPr>
          <p:grpSpPr>
            <a:xfrm rot="16200000">
              <a:off x="969547" y="4543027"/>
              <a:ext cx="746974" cy="450760"/>
              <a:chOff x="8165206" y="2446986"/>
              <a:chExt cx="746974" cy="45076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0E7C1A7-D179-387E-8E7C-88A949ED3060}"/>
                  </a:ext>
                </a:extLst>
              </p:cNvPr>
              <p:cNvSpPr/>
              <p:nvPr/>
            </p:nvSpPr>
            <p:spPr>
              <a:xfrm>
                <a:off x="8165206" y="2446986"/>
                <a:ext cx="450760" cy="450760"/>
              </a:xfrm>
              <a:prstGeom prst="ellipse">
                <a:avLst/>
              </a:prstGeom>
              <a:noFill/>
              <a:ln w="349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E94F1E9-1C87-D967-174B-DF84BC8AA241}"/>
                  </a:ext>
                </a:extLst>
              </p:cNvPr>
              <p:cNvCxnSpPr/>
              <p:nvPr/>
            </p:nvCxnSpPr>
            <p:spPr>
              <a:xfrm>
                <a:off x="8615966" y="2665927"/>
                <a:ext cx="296214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BB72F18-801C-FA81-4D06-B6CCEC3DBB66}"/>
                </a:ext>
              </a:extLst>
            </p:cNvPr>
            <p:cNvSpPr txBox="1"/>
            <p:nvPr/>
          </p:nvSpPr>
          <p:spPr>
            <a:xfrm>
              <a:off x="774489" y="3871700"/>
              <a:ext cx="1137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1FB5CC-9ECA-2898-1570-C2802DA8C1B4}"/>
              </a:ext>
            </a:extLst>
          </p:cNvPr>
          <p:cNvGrpSpPr/>
          <p:nvPr/>
        </p:nvGrpSpPr>
        <p:grpSpPr>
          <a:xfrm>
            <a:off x="9501926" y="834339"/>
            <a:ext cx="1137982" cy="1276456"/>
            <a:chOff x="2128803" y="4502789"/>
            <a:chExt cx="1137982" cy="12764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BCF0A24-4F00-4A81-95CB-780C1F0EA567}"/>
                </a:ext>
              </a:extLst>
            </p:cNvPr>
            <p:cNvGrpSpPr/>
            <p:nvPr/>
          </p:nvGrpSpPr>
          <p:grpSpPr>
            <a:xfrm rot="5400000">
              <a:off x="2317868" y="4650896"/>
              <a:ext cx="746974" cy="450760"/>
              <a:chOff x="8165206" y="2446986"/>
              <a:chExt cx="746974" cy="45076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2FA1DC5-3D1B-1A24-0ADB-3739A1120D3F}"/>
                  </a:ext>
                </a:extLst>
              </p:cNvPr>
              <p:cNvSpPr/>
              <p:nvPr/>
            </p:nvSpPr>
            <p:spPr>
              <a:xfrm>
                <a:off x="8165206" y="2446986"/>
                <a:ext cx="450760" cy="450760"/>
              </a:xfrm>
              <a:prstGeom prst="ellipse">
                <a:avLst/>
              </a:prstGeom>
              <a:noFill/>
              <a:ln w="3492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C1ADA25-19EE-BE46-5EAE-BEB6A15A4222}"/>
                  </a:ext>
                </a:extLst>
              </p:cNvPr>
              <p:cNvCxnSpPr/>
              <p:nvPr/>
            </p:nvCxnSpPr>
            <p:spPr>
              <a:xfrm>
                <a:off x="8615966" y="2665927"/>
                <a:ext cx="296214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AA47F53-324A-2AE0-52A2-8E2D3D70C097}"/>
                </a:ext>
              </a:extLst>
            </p:cNvPr>
            <p:cNvSpPr txBox="1"/>
            <p:nvPr/>
          </p:nvSpPr>
          <p:spPr>
            <a:xfrm>
              <a:off x="2128803" y="5256025"/>
              <a:ext cx="1137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3472BCE-19E6-07FA-1118-AB0B4F05ABDD}"/>
              </a:ext>
            </a:extLst>
          </p:cNvPr>
          <p:cNvGrpSpPr/>
          <p:nvPr/>
        </p:nvGrpSpPr>
        <p:grpSpPr>
          <a:xfrm>
            <a:off x="1351090" y="2086690"/>
            <a:ext cx="1678037" cy="1110672"/>
            <a:chOff x="3146002" y="4002155"/>
            <a:chExt cx="1678037" cy="1110672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141982C-C3DE-AA8B-F09F-7F88AAAEB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633968" y="4753874"/>
              <a:ext cx="717907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ECFC7FA-BCF8-DED5-97B5-D38540659AB3}"/>
                </a:ext>
              </a:extLst>
            </p:cNvPr>
            <p:cNvSpPr txBox="1"/>
            <p:nvPr/>
          </p:nvSpPr>
          <p:spPr>
            <a:xfrm>
              <a:off x="3146002" y="4002155"/>
              <a:ext cx="1678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Lorem ipsum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4BA8D5-E9E3-2667-96C8-B43686C1F0F2}"/>
              </a:ext>
            </a:extLst>
          </p:cNvPr>
          <p:cNvGrpSpPr/>
          <p:nvPr/>
        </p:nvGrpSpPr>
        <p:grpSpPr>
          <a:xfrm>
            <a:off x="3960485" y="2094214"/>
            <a:ext cx="1678037" cy="1095625"/>
            <a:chOff x="4351874" y="5350559"/>
            <a:chExt cx="1678037" cy="109562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1BEEA9-46AB-39D5-CADD-713E786E2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839840" y="5709513"/>
              <a:ext cx="717907" cy="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24068DE-E0FB-885B-F273-4EFD81CDE367}"/>
                </a:ext>
              </a:extLst>
            </p:cNvPr>
            <p:cNvSpPr txBox="1"/>
            <p:nvPr/>
          </p:nvSpPr>
          <p:spPr>
            <a:xfrm>
              <a:off x="4351874" y="6076852"/>
              <a:ext cx="16780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Lorem ipsum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945CA13-7DFA-8220-9D75-0B0E31D5BEA1}"/>
              </a:ext>
            </a:extLst>
          </p:cNvPr>
          <p:cNvGrpSpPr/>
          <p:nvPr/>
        </p:nvGrpSpPr>
        <p:grpSpPr>
          <a:xfrm>
            <a:off x="6854104" y="3574190"/>
            <a:ext cx="1218136" cy="1200682"/>
            <a:chOff x="7289066" y="4221406"/>
            <a:chExt cx="1218136" cy="120068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1139890-42CA-F3BC-FDCC-4BEB2B004298}"/>
                </a:ext>
              </a:extLst>
            </p:cNvPr>
            <p:cNvGrpSpPr/>
            <p:nvPr/>
          </p:nvGrpSpPr>
          <p:grpSpPr>
            <a:xfrm rot="5400000" flipH="1">
              <a:off x="7562764" y="4477650"/>
              <a:ext cx="689818" cy="1199058"/>
              <a:chOff x="7444248" y="4765014"/>
              <a:chExt cx="689818" cy="1199058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8C1E3BF-C579-9AF6-D0B7-9374CF01AD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65014"/>
                <a:ext cx="0" cy="119905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3E2FABB-20F4-0893-7BC6-426AB271BC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689818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2EA3E04-547B-D7E6-E306-A25D95D6732A}"/>
                </a:ext>
              </a:extLst>
            </p:cNvPr>
            <p:cNvSpPr txBox="1"/>
            <p:nvPr/>
          </p:nvSpPr>
          <p:spPr>
            <a:xfrm>
              <a:off x="7289066" y="4221406"/>
              <a:ext cx="1213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563FEF2-4F12-21C3-6E0E-E69677206414}"/>
              </a:ext>
            </a:extLst>
          </p:cNvPr>
          <p:cNvGrpSpPr/>
          <p:nvPr/>
        </p:nvGrpSpPr>
        <p:grpSpPr>
          <a:xfrm>
            <a:off x="9457485" y="3733420"/>
            <a:ext cx="1213985" cy="1204089"/>
            <a:chOff x="9456460" y="4003765"/>
            <a:chExt cx="1213985" cy="120408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92B289C-2935-ED4E-9DC9-4AD5D8DC9E86}"/>
                </a:ext>
              </a:extLst>
            </p:cNvPr>
            <p:cNvGrpSpPr/>
            <p:nvPr/>
          </p:nvGrpSpPr>
          <p:grpSpPr>
            <a:xfrm rot="5400000">
              <a:off x="9726007" y="3749145"/>
              <a:ext cx="689818" cy="1199058"/>
              <a:chOff x="7444248" y="4765014"/>
              <a:chExt cx="689818" cy="119905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F6BB157-4127-6E84-DA0F-3C96F441CC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65014"/>
                <a:ext cx="0" cy="1199058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1129470-8C4F-CE10-AA65-5E688C3A88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689818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87B6356-67E2-872F-4484-1EF5E6C63350}"/>
                </a:ext>
              </a:extLst>
            </p:cNvPr>
            <p:cNvSpPr txBox="1"/>
            <p:nvPr/>
          </p:nvSpPr>
          <p:spPr>
            <a:xfrm>
              <a:off x="9456460" y="4684634"/>
              <a:ext cx="1213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25E3808-8227-836E-90DE-619586C1E602}"/>
              </a:ext>
            </a:extLst>
          </p:cNvPr>
          <p:cNvGrpSpPr/>
          <p:nvPr/>
        </p:nvGrpSpPr>
        <p:grpSpPr>
          <a:xfrm>
            <a:off x="4417365" y="5396591"/>
            <a:ext cx="764275" cy="764275"/>
            <a:chOff x="4417365" y="5073571"/>
            <a:chExt cx="764275" cy="764275"/>
          </a:xfrm>
        </p:grpSpPr>
        <p:sp>
          <p:nvSpPr>
            <p:cNvPr id="84" name="Teardrop 83">
              <a:extLst>
                <a:ext uri="{FF2B5EF4-FFF2-40B4-BE49-F238E27FC236}">
                  <a16:creationId xmlns:a16="http://schemas.microsoft.com/office/drawing/2014/main" id="{B9A81A52-0CBC-285E-D108-C2E098218D49}"/>
                </a:ext>
              </a:extLst>
            </p:cNvPr>
            <p:cNvSpPr/>
            <p:nvPr/>
          </p:nvSpPr>
          <p:spPr>
            <a:xfrm rot="18900000">
              <a:off x="4417365" y="5073571"/>
              <a:ext cx="764275" cy="764275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74A84F3-FC0B-9578-99C3-977C20A773FF}"/>
                </a:ext>
              </a:extLst>
            </p:cNvPr>
            <p:cNvSpPr txBox="1"/>
            <p:nvPr/>
          </p:nvSpPr>
          <p:spPr>
            <a:xfrm>
              <a:off x="4459926" y="5218408"/>
              <a:ext cx="679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XX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F55C91D-BC70-76D5-D31B-07897FDB40C8}"/>
              </a:ext>
            </a:extLst>
          </p:cNvPr>
          <p:cNvGrpSpPr/>
          <p:nvPr/>
        </p:nvGrpSpPr>
        <p:grpSpPr>
          <a:xfrm>
            <a:off x="7038035" y="5359721"/>
            <a:ext cx="764275" cy="764275"/>
            <a:chOff x="7395257" y="5045778"/>
            <a:chExt cx="764275" cy="764275"/>
          </a:xfrm>
        </p:grpSpPr>
        <p:sp>
          <p:nvSpPr>
            <p:cNvPr id="87" name="Teardrop 86">
              <a:extLst>
                <a:ext uri="{FF2B5EF4-FFF2-40B4-BE49-F238E27FC236}">
                  <a16:creationId xmlns:a16="http://schemas.microsoft.com/office/drawing/2014/main" id="{86193A18-6621-6D91-3534-5B671AB8DA6D}"/>
                </a:ext>
              </a:extLst>
            </p:cNvPr>
            <p:cNvSpPr/>
            <p:nvPr/>
          </p:nvSpPr>
          <p:spPr>
            <a:xfrm rot="2700000">
              <a:off x="7395257" y="5045778"/>
              <a:ext cx="764275" cy="764275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3D54ACA-4C90-0813-0269-0BF1C2B2B534}"/>
                </a:ext>
              </a:extLst>
            </p:cNvPr>
            <p:cNvSpPr txBox="1"/>
            <p:nvPr/>
          </p:nvSpPr>
          <p:spPr>
            <a:xfrm>
              <a:off x="7437818" y="5190615"/>
              <a:ext cx="679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908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0A72430-021F-43B7-F403-BCAA4D41886C}"/>
              </a:ext>
            </a:extLst>
          </p:cNvPr>
          <p:cNvGrpSpPr/>
          <p:nvPr/>
        </p:nvGrpSpPr>
        <p:grpSpPr>
          <a:xfrm>
            <a:off x="4277360" y="2033516"/>
            <a:ext cx="2279561" cy="3780430"/>
            <a:chOff x="4277360" y="2033516"/>
            <a:chExt cx="2279561" cy="37804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41CAE0A-BC2C-B147-D54B-AB183750C570}"/>
                </a:ext>
              </a:extLst>
            </p:cNvPr>
            <p:cNvSpPr/>
            <p:nvPr/>
          </p:nvSpPr>
          <p:spPr>
            <a:xfrm>
              <a:off x="4277360" y="2033516"/>
              <a:ext cx="2275840" cy="378043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235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A55504-8DF2-A0E0-6A51-6BFBEFC13F38}"/>
                </a:ext>
              </a:extLst>
            </p:cNvPr>
            <p:cNvSpPr txBox="1"/>
            <p:nvPr/>
          </p:nvSpPr>
          <p:spPr>
            <a:xfrm>
              <a:off x="4277360" y="2196129"/>
              <a:ext cx="2279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A94B87-4B53-D4F1-8E05-E316BBB5F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9941453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FCB2933-E96A-8239-7861-E7B8B6912D4B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1065942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A94B87-4B53-D4F1-8E05-E316BBB5F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188877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E54B47-0B16-D76B-2F79-45C439261B29}"/>
              </a:ext>
            </a:extLst>
          </p:cNvPr>
          <p:cNvGrpSpPr/>
          <p:nvPr/>
        </p:nvGrpSpPr>
        <p:grpSpPr>
          <a:xfrm>
            <a:off x="4446740" y="3043825"/>
            <a:ext cx="6395530" cy="1637585"/>
            <a:chOff x="1199853" y="2972007"/>
            <a:chExt cx="6395530" cy="11717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FDE1B20-3F58-5167-1898-2B8DF0DB29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853" y="2972007"/>
              <a:ext cx="6336539" cy="0"/>
            </a:xfrm>
            <a:prstGeom prst="line">
              <a:avLst/>
            </a:prstGeom>
            <a:ln w="254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30B5A2-B894-046F-9F3D-E0516C7B3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5381" y="4143752"/>
              <a:ext cx="4371011" cy="0"/>
            </a:xfrm>
            <a:prstGeom prst="line">
              <a:avLst/>
            </a:prstGeom>
            <a:ln w="25400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43459E-EDC2-60DF-49D9-D93DE0868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6822" y="2972007"/>
              <a:ext cx="0" cy="1171745"/>
            </a:xfrm>
            <a:prstGeom prst="line">
              <a:avLst/>
            </a:prstGeom>
            <a:ln w="12700" cap="rnd">
              <a:solidFill>
                <a:schemeClr val="tx2"/>
              </a:solidFill>
              <a:round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CCCDAF-6CE5-C2FC-447B-FC700EC47AB7}"/>
                </a:ext>
              </a:extLst>
            </p:cNvPr>
            <p:cNvSpPr txBox="1"/>
            <p:nvPr/>
          </p:nvSpPr>
          <p:spPr>
            <a:xfrm>
              <a:off x="6360750" y="3240928"/>
              <a:ext cx="1234633" cy="418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-XX%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23D7A64-B11E-A89E-BD1B-B0C973F8580C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404037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A94B87-4B53-D4F1-8E05-E316BBB5F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484472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070DE603-A128-8E17-B5AB-D3A0661E17B5}"/>
              </a:ext>
            </a:extLst>
          </p:cNvPr>
          <p:cNvGrpSpPr/>
          <p:nvPr/>
        </p:nvGrpSpPr>
        <p:grpSpPr>
          <a:xfrm>
            <a:off x="3038580" y="2560007"/>
            <a:ext cx="2180949" cy="3235486"/>
            <a:chOff x="3038580" y="2560007"/>
            <a:chExt cx="2180949" cy="32354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AF4091D-D11B-07DC-9245-C3D5C2FE30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9054" y="3090930"/>
              <a:ext cx="1" cy="2704563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965902-1CD3-D1D2-F7DF-22F55A6A4A97}"/>
                </a:ext>
              </a:extLst>
            </p:cNvPr>
            <p:cNvSpPr txBox="1"/>
            <p:nvPr/>
          </p:nvSpPr>
          <p:spPr>
            <a:xfrm>
              <a:off x="3038580" y="2560007"/>
              <a:ext cx="2180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4EFCB99-5E38-1A52-B134-6BDEF1CE46C2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2405509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A94B87-4B53-D4F1-8E05-E316BBB5F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847846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BBC2087-2007-12F2-4899-9FC20179A1EA}"/>
              </a:ext>
            </a:extLst>
          </p:cNvPr>
          <p:cNvGrpSpPr/>
          <p:nvPr/>
        </p:nvGrpSpPr>
        <p:grpSpPr>
          <a:xfrm>
            <a:off x="4038599" y="2034867"/>
            <a:ext cx="2761441" cy="3751785"/>
            <a:chOff x="3261813" y="2363316"/>
            <a:chExt cx="2470246" cy="37750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91F4C0-DC43-015F-5A03-5209E93E2B8D}"/>
                </a:ext>
              </a:extLst>
            </p:cNvPr>
            <p:cNvSpPr/>
            <p:nvPr/>
          </p:nvSpPr>
          <p:spPr>
            <a:xfrm>
              <a:off x="3261814" y="2363316"/>
              <a:ext cx="2470245" cy="377501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1E95CF-AE14-77FB-266A-BD7263BF3293}"/>
                </a:ext>
              </a:extLst>
            </p:cNvPr>
            <p:cNvSpPr txBox="1"/>
            <p:nvPr/>
          </p:nvSpPr>
          <p:spPr>
            <a:xfrm>
              <a:off x="3261813" y="2554210"/>
              <a:ext cx="2470245" cy="52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604C92A-725F-B4C9-AA30-508ABD387249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79503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AA94B87-4B53-D4F1-8E05-E316BBB5F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449369"/>
              </p:ext>
            </p:extLst>
          </p:nvPr>
        </p:nvGraphicFramePr>
        <p:xfrm>
          <a:off x="838200" y="1409700"/>
          <a:ext cx="10515600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6CFA04-2D77-5DCE-2C3A-400D0EBD3512}"/>
              </a:ext>
            </a:extLst>
          </p:cNvPr>
          <p:cNvGrpSpPr/>
          <p:nvPr/>
        </p:nvGrpSpPr>
        <p:grpSpPr>
          <a:xfrm>
            <a:off x="9641674" y="3843671"/>
            <a:ext cx="1344768" cy="1945810"/>
            <a:chOff x="7212375" y="4717909"/>
            <a:chExt cx="1344768" cy="13172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AD9E94-5C5A-4374-B328-F77C63EDCD0E}"/>
                </a:ext>
              </a:extLst>
            </p:cNvPr>
            <p:cNvSpPr txBox="1"/>
            <p:nvPr/>
          </p:nvSpPr>
          <p:spPr>
            <a:xfrm>
              <a:off x="7506265" y="4975253"/>
              <a:ext cx="1050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73EDE4-20B6-A196-32C9-0C8F8D669550}"/>
                </a:ext>
              </a:extLst>
            </p:cNvPr>
            <p:cNvGrpSpPr/>
            <p:nvPr/>
          </p:nvGrpSpPr>
          <p:grpSpPr>
            <a:xfrm>
              <a:off x="7212375" y="4717909"/>
              <a:ext cx="457200" cy="1317231"/>
              <a:chOff x="7212375" y="4717909"/>
              <a:chExt cx="457200" cy="1317231"/>
            </a:xfrm>
          </p:grpSpPr>
          <p:cxnSp>
            <p:nvCxnSpPr>
              <p:cNvPr id="10" name="Straight Connector 4">
                <a:extLst>
                  <a:ext uri="{FF2B5EF4-FFF2-40B4-BE49-F238E27FC236}">
                    <a16:creationId xmlns:a16="http://schemas.microsoft.com/office/drawing/2014/main" id="{4D71360F-5CF0-700C-18F5-6870ED20D3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">
                <a:extLst>
                  <a:ext uri="{FF2B5EF4-FFF2-40B4-BE49-F238E27FC236}">
                    <a16:creationId xmlns:a16="http://schemas.microsoft.com/office/drawing/2014/main" id="{FFC0BA0C-4581-BB38-D3F5-C398B962A1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2375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">
                <a:extLst>
                  <a:ext uri="{FF2B5EF4-FFF2-40B4-BE49-F238E27FC236}">
                    <a16:creationId xmlns:a16="http://schemas.microsoft.com/office/drawing/2014/main" id="{A3B21EB1-D918-3BFC-53BB-B6533C77B3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2375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0487A52-7BEB-AD57-C7D6-C9EFE3F1B3BE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1777596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20068A-F77B-0E39-72AE-F5553E0D679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4AC8136-291A-3956-8F2C-06A8E7A9C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800943"/>
              </p:ext>
            </p:extLst>
          </p:nvPr>
        </p:nvGraphicFramePr>
        <p:xfrm>
          <a:off x="838200" y="1371600"/>
          <a:ext cx="10159308" cy="476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3ED592A-05CB-BF8B-ABF1-001DF10FE756}"/>
              </a:ext>
            </a:extLst>
          </p:cNvPr>
          <p:cNvGrpSpPr/>
          <p:nvPr/>
        </p:nvGrpSpPr>
        <p:grpSpPr>
          <a:xfrm>
            <a:off x="5770605" y="3046146"/>
            <a:ext cx="5812871" cy="1376517"/>
            <a:chOff x="2533012" y="1336515"/>
            <a:chExt cx="5812871" cy="13765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1E1A66-43BA-0B83-9687-B01BAD08EF7B}"/>
                </a:ext>
              </a:extLst>
            </p:cNvPr>
            <p:cNvGrpSpPr/>
            <p:nvPr/>
          </p:nvGrpSpPr>
          <p:grpSpPr>
            <a:xfrm flipH="1">
              <a:off x="2533012" y="1336515"/>
              <a:ext cx="5812871" cy="1376517"/>
              <a:chOff x="6252375" y="1336515"/>
              <a:chExt cx="5812871" cy="137651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E191801-4D37-4430-D676-4015EEC923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2375" y="1336515"/>
                <a:ext cx="5812871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811BBB8-39F3-AD26-96A9-F46F8B9D6A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2375" y="2713032"/>
                <a:ext cx="1796925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00FF9B1-2D5A-4210-8798-0829FA6C6E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01759" y="1336515"/>
                <a:ext cx="0" cy="1376517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3A72B6-E65B-53E7-94DB-F45F384FD256}"/>
                </a:ext>
              </a:extLst>
            </p:cNvPr>
            <p:cNvSpPr txBox="1"/>
            <p:nvPr/>
          </p:nvSpPr>
          <p:spPr>
            <a:xfrm>
              <a:off x="6724673" y="1745138"/>
              <a:ext cx="12346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-XX%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31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A821CD-3BD2-0095-2056-CE540A22F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864637"/>
              </p:ext>
            </p:extLst>
          </p:nvPr>
        </p:nvGraphicFramePr>
        <p:xfrm>
          <a:off x="2511511" y="1409700"/>
          <a:ext cx="7168977" cy="486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C871C5F-FF9E-3A1C-ED77-FF97558DD973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30E330-6704-9BC0-55A9-742A1C49FE13}"/>
              </a:ext>
            </a:extLst>
          </p:cNvPr>
          <p:cNvGrpSpPr/>
          <p:nvPr/>
        </p:nvGrpSpPr>
        <p:grpSpPr>
          <a:xfrm>
            <a:off x="6767529" y="1934520"/>
            <a:ext cx="1884957" cy="523220"/>
            <a:chOff x="8165206" y="2400284"/>
            <a:chExt cx="1884957" cy="523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B79913E-96CC-C00B-0B04-8E13A41F116D}"/>
                </a:ext>
              </a:extLst>
            </p:cNvPr>
            <p:cNvGrpSpPr/>
            <p:nvPr/>
          </p:nvGrpSpPr>
          <p:grpSpPr>
            <a:xfrm>
              <a:off x="8165206" y="2446986"/>
              <a:ext cx="746974" cy="450760"/>
              <a:chOff x="8165206" y="2446986"/>
              <a:chExt cx="746974" cy="45076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A1A453F-5A22-7422-BCF5-E25E93211915}"/>
                  </a:ext>
                </a:extLst>
              </p:cNvPr>
              <p:cNvSpPr/>
              <p:nvPr/>
            </p:nvSpPr>
            <p:spPr>
              <a:xfrm>
                <a:off x="8165206" y="2446986"/>
                <a:ext cx="450760" cy="450760"/>
              </a:xfrm>
              <a:prstGeom prst="ellipse">
                <a:avLst/>
              </a:prstGeom>
              <a:noFill/>
              <a:ln w="349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EF1EC1F-D1BA-BF98-B2B8-C5B110183DBA}"/>
                  </a:ext>
                </a:extLst>
              </p:cNvPr>
              <p:cNvCxnSpPr/>
              <p:nvPr/>
            </p:nvCxnSpPr>
            <p:spPr>
              <a:xfrm>
                <a:off x="8615966" y="2665927"/>
                <a:ext cx="296214" cy="0"/>
              </a:xfrm>
              <a:prstGeom prst="line">
                <a:avLst/>
              </a:prstGeom>
              <a:ln w="2857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9A28FF-2D2D-AE0B-B2D3-BAC86F6F020E}"/>
                </a:ext>
              </a:extLst>
            </p:cNvPr>
            <p:cNvSpPr txBox="1"/>
            <p:nvPr/>
          </p:nvSpPr>
          <p:spPr>
            <a:xfrm>
              <a:off x="8912181" y="2400284"/>
              <a:ext cx="1137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797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0D2AF2D-0369-92DD-AE1E-34137521B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057029"/>
              </p:ext>
            </p:extLst>
          </p:nvPr>
        </p:nvGraphicFramePr>
        <p:xfrm>
          <a:off x="838199" y="1413164"/>
          <a:ext cx="10641227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6073D71-FEBA-E5B6-CA99-4300C6509850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134A29-C77D-191C-6482-0DA7649FD9AD}"/>
              </a:ext>
            </a:extLst>
          </p:cNvPr>
          <p:cNvGrpSpPr/>
          <p:nvPr/>
        </p:nvGrpSpPr>
        <p:grpSpPr>
          <a:xfrm>
            <a:off x="6549081" y="2576592"/>
            <a:ext cx="4804719" cy="1303430"/>
            <a:chOff x="3541164" y="1620724"/>
            <a:chExt cx="4804719" cy="13034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BF1EFB-7378-35B1-5960-FCE3B956F671}"/>
                </a:ext>
              </a:extLst>
            </p:cNvPr>
            <p:cNvGrpSpPr/>
            <p:nvPr/>
          </p:nvGrpSpPr>
          <p:grpSpPr>
            <a:xfrm flipH="1">
              <a:off x="3541164" y="1620724"/>
              <a:ext cx="4804719" cy="1303430"/>
              <a:chOff x="6252375" y="1620724"/>
              <a:chExt cx="4804719" cy="130343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92F92C2-52A2-4CE0-1723-4E1E5AA3C5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2375" y="1620724"/>
                <a:ext cx="2741141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055CAE4-A6E3-6FBB-9E8C-D8EDDA28BE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2375" y="2910740"/>
                <a:ext cx="4804719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EC84EBC-519B-7D9B-AB85-CFDD8D12EF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65832" y="1620724"/>
                <a:ext cx="0" cy="130343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D030CB-B4C6-C086-A2D5-175028E24496}"/>
                </a:ext>
              </a:extLst>
            </p:cNvPr>
            <p:cNvSpPr txBox="1"/>
            <p:nvPr/>
          </p:nvSpPr>
          <p:spPr>
            <a:xfrm>
              <a:off x="6860600" y="2035524"/>
              <a:ext cx="1338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+XX%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1536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71C5F-FF9E-3A1C-ED77-FF97558DD973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7301233E-D982-DBAA-C6F8-2077265129E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96782404"/>
                  </p:ext>
                </p:extLst>
              </p:nvPr>
            </p:nvGraphicFramePr>
            <p:xfrm>
              <a:off x="838200" y="1413164"/>
              <a:ext cx="10515600" cy="47251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7301233E-D982-DBAA-C6F8-2077265129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1413164"/>
                <a:ext cx="10515600" cy="4725169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E00EA84-64FC-6713-6207-A53A5F284BF4}"/>
              </a:ext>
            </a:extLst>
          </p:cNvPr>
          <p:cNvGrpSpPr/>
          <p:nvPr/>
        </p:nvGrpSpPr>
        <p:grpSpPr>
          <a:xfrm>
            <a:off x="7500551" y="2199046"/>
            <a:ext cx="2508422" cy="3583141"/>
            <a:chOff x="3261813" y="2337394"/>
            <a:chExt cx="2470246" cy="38009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08FC228-E711-A855-EE26-4A01E8BEE343}"/>
                </a:ext>
              </a:extLst>
            </p:cNvPr>
            <p:cNvSpPr/>
            <p:nvPr/>
          </p:nvSpPr>
          <p:spPr>
            <a:xfrm>
              <a:off x="3261814" y="2337394"/>
              <a:ext cx="2470245" cy="380093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E482D2-D8C5-AFC1-E3BB-F8E31C702BE9}"/>
                </a:ext>
              </a:extLst>
            </p:cNvPr>
            <p:cNvSpPr txBox="1"/>
            <p:nvPr/>
          </p:nvSpPr>
          <p:spPr>
            <a:xfrm>
              <a:off x="3261813" y="2554210"/>
              <a:ext cx="2470245" cy="52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312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54033368-1BA9-8AAE-4580-108B09584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35FBA1B-593E-7470-4B03-54563C512A8D}"/>
              </a:ext>
            </a:extLst>
          </p:cNvPr>
          <p:cNvGrpSpPr/>
          <p:nvPr/>
        </p:nvGrpSpPr>
        <p:grpSpPr>
          <a:xfrm>
            <a:off x="1110760" y="797219"/>
            <a:ext cx="2093508" cy="1067594"/>
            <a:chOff x="3281681" y="2878462"/>
            <a:chExt cx="2093508" cy="106759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B16CF2-3214-CA6C-B642-092081121D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1681" y="2878462"/>
              <a:ext cx="2093508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4EE3BC-E253-B2C8-F660-0303D4E28C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1681" y="3946056"/>
              <a:ext cx="1450957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ACACC38-2341-31DD-416A-E6C9F0888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1065" y="2878462"/>
              <a:ext cx="0" cy="106334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27B31A-87E3-5A57-72CE-1899469FAD74}"/>
                </a:ext>
              </a:extLst>
            </p:cNvPr>
            <p:cNvSpPr txBox="1"/>
            <p:nvPr/>
          </p:nvSpPr>
          <p:spPr>
            <a:xfrm>
              <a:off x="3692194" y="3126446"/>
              <a:ext cx="1338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+XX%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AD93FA-137E-6D89-834E-56BE0D430E2A}"/>
              </a:ext>
            </a:extLst>
          </p:cNvPr>
          <p:cNvGrpSpPr/>
          <p:nvPr/>
        </p:nvGrpSpPr>
        <p:grpSpPr>
          <a:xfrm>
            <a:off x="3828414" y="5166630"/>
            <a:ext cx="2201835" cy="846040"/>
            <a:chOff x="6980360" y="4717909"/>
            <a:chExt cx="2201835" cy="13172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A590AB-4FF2-5106-95D3-D4260CD8C553}"/>
                </a:ext>
              </a:extLst>
            </p:cNvPr>
            <p:cNvSpPr txBox="1"/>
            <p:nvPr/>
          </p:nvSpPr>
          <p:spPr>
            <a:xfrm>
              <a:off x="7988291" y="4969909"/>
              <a:ext cx="1193904" cy="8146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5BE4B4-D6D6-1C84-9FDD-EE3D9E756189}"/>
                </a:ext>
              </a:extLst>
            </p:cNvPr>
            <p:cNvGrpSpPr/>
            <p:nvPr/>
          </p:nvGrpSpPr>
          <p:grpSpPr>
            <a:xfrm>
              <a:off x="6980360" y="4717909"/>
              <a:ext cx="948992" cy="1317231"/>
              <a:chOff x="6980360" y="4717909"/>
              <a:chExt cx="948992" cy="1317231"/>
            </a:xfrm>
          </p:grpSpPr>
          <p:cxnSp>
            <p:nvCxnSpPr>
              <p:cNvPr id="17" name="Straight Connector 4">
                <a:extLst>
                  <a:ext uri="{FF2B5EF4-FFF2-40B4-BE49-F238E27FC236}">
                    <a16:creationId xmlns:a16="http://schemas.microsoft.com/office/drawing/2014/main" id="{106D66FC-FA61-C0CC-850A-C8F8814D69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016EA90-DDAF-48B2-A0D0-33C7434412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485104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">
                <a:extLst>
                  <a:ext uri="{FF2B5EF4-FFF2-40B4-BE49-F238E27FC236}">
                    <a16:creationId xmlns:a16="http://schemas.microsoft.com/office/drawing/2014/main" id="{0373027F-AEAD-1A96-20BD-FDC90AD8C6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">
                <a:extLst>
                  <a:ext uri="{FF2B5EF4-FFF2-40B4-BE49-F238E27FC236}">
                    <a16:creationId xmlns:a16="http://schemas.microsoft.com/office/drawing/2014/main" id="{679B6B10-2D65-F934-B197-9E7054FCA0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775D3F-0A23-5683-C32B-14791E8CD430}"/>
              </a:ext>
            </a:extLst>
          </p:cNvPr>
          <p:cNvGrpSpPr/>
          <p:nvPr/>
        </p:nvGrpSpPr>
        <p:grpSpPr>
          <a:xfrm>
            <a:off x="6623178" y="5166630"/>
            <a:ext cx="1344768" cy="846932"/>
            <a:chOff x="7212375" y="4717909"/>
            <a:chExt cx="1344768" cy="13172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54ED8D-2AC4-A12E-1C69-AEA18D736DBD}"/>
                </a:ext>
              </a:extLst>
            </p:cNvPr>
            <p:cNvSpPr txBox="1"/>
            <p:nvPr/>
          </p:nvSpPr>
          <p:spPr>
            <a:xfrm>
              <a:off x="7506265" y="4975253"/>
              <a:ext cx="1050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01D9BB3-3235-ECE9-0E2A-1CC4D8AB8334}"/>
                </a:ext>
              </a:extLst>
            </p:cNvPr>
            <p:cNvGrpSpPr/>
            <p:nvPr/>
          </p:nvGrpSpPr>
          <p:grpSpPr>
            <a:xfrm>
              <a:off x="7212375" y="4717909"/>
              <a:ext cx="457200" cy="1317231"/>
              <a:chOff x="7212375" y="4717909"/>
              <a:chExt cx="457200" cy="1317231"/>
            </a:xfrm>
          </p:grpSpPr>
          <p:cxnSp>
            <p:nvCxnSpPr>
              <p:cNvPr id="24" name="Straight Connector 4">
                <a:extLst>
                  <a:ext uri="{FF2B5EF4-FFF2-40B4-BE49-F238E27FC236}">
                    <a16:creationId xmlns:a16="http://schemas.microsoft.com/office/drawing/2014/main" id="{C61C3D33-6BCA-96D1-903C-FB53DD3F39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4">
                <a:extLst>
                  <a:ext uri="{FF2B5EF4-FFF2-40B4-BE49-F238E27FC236}">
                    <a16:creationId xmlns:a16="http://schemas.microsoft.com/office/drawing/2014/main" id="{E752B449-3D02-2AE3-9922-18E298B9A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2375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4">
                <a:extLst>
                  <a:ext uri="{FF2B5EF4-FFF2-40B4-BE49-F238E27FC236}">
                    <a16:creationId xmlns:a16="http://schemas.microsoft.com/office/drawing/2014/main" id="{B2857B52-2064-37B3-C3B8-12DCE9F8CF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2375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2E99AD-8EA0-2679-6369-C4F4B4C57107}"/>
              </a:ext>
            </a:extLst>
          </p:cNvPr>
          <p:cNvGrpSpPr/>
          <p:nvPr/>
        </p:nvGrpSpPr>
        <p:grpSpPr>
          <a:xfrm>
            <a:off x="1557451" y="2542313"/>
            <a:ext cx="1193904" cy="1656737"/>
            <a:chOff x="6855683" y="4050200"/>
            <a:chExt cx="1193904" cy="124316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67823A-81D0-79B8-E520-A2A9B59DC449}"/>
                </a:ext>
              </a:extLst>
            </p:cNvPr>
            <p:cNvSpPr txBox="1"/>
            <p:nvPr/>
          </p:nvSpPr>
          <p:spPr>
            <a:xfrm>
              <a:off x="6855683" y="4050200"/>
              <a:ext cx="1193904" cy="39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E6F01E-5F90-7689-9F6C-FA0C21ABFFF9}"/>
                </a:ext>
              </a:extLst>
            </p:cNvPr>
            <p:cNvGrpSpPr/>
            <p:nvPr/>
          </p:nvGrpSpPr>
          <p:grpSpPr>
            <a:xfrm>
              <a:off x="7169184" y="4473360"/>
              <a:ext cx="275192" cy="820008"/>
              <a:chOff x="7169184" y="4473360"/>
              <a:chExt cx="275192" cy="820008"/>
            </a:xfrm>
          </p:grpSpPr>
          <p:cxnSp>
            <p:nvCxnSpPr>
              <p:cNvPr id="30" name="Straight Connector 4">
                <a:extLst>
                  <a:ext uri="{FF2B5EF4-FFF2-40B4-BE49-F238E27FC236}">
                    <a16:creationId xmlns:a16="http://schemas.microsoft.com/office/drawing/2014/main" id="{2807E87F-0D65-E384-8E2D-408A84C518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574072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9A7DFA-BCDD-33D8-5231-75CB9F6DAB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3504" y="4473360"/>
                <a:ext cx="0" cy="244549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">
                <a:extLst>
                  <a:ext uri="{FF2B5EF4-FFF2-40B4-BE49-F238E27FC236}">
                    <a16:creationId xmlns:a16="http://schemas.microsoft.com/office/drawing/2014/main" id="{4283FEA5-C988-3FDD-A5F2-FDDE3472F9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9184" y="5293368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4">
                <a:extLst>
                  <a:ext uri="{FF2B5EF4-FFF2-40B4-BE49-F238E27FC236}">
                    <a16:creationId xmlns:a16="http://schemas.microsoft.com/office/drawing/2014/main" id="{AE044B2C-3E74-3234-AAC9-C316EE887B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0056" y="4717909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11F9B1-3B4C-63F7-3D72-37390C54266E}"/>
              </a:ext>
            </a:extLst>
          </p:cNvPr>
          <p:cNvGrpSpPr/>
          <p:nvPr/>
        </p:nvGrpSpPr>
        <p:grpSpPr>
          <a:xfrm>
            <a:off x="3749591" y="797219"/>
            <a:ext cx="2093508" cy="1067594"/>
            <a:chOff x="3281681" y="2878462"/>
            <a:chExt cx="2093508" cy="1067594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037E0F-BFF6-AAD8-7684-8990D71E2B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1681" y="2878462"/>
              <a:ext cx="2093508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BBA502-1877-E5A8-36E7-3A380DF6D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1681" y="3946056"/>
              <a:ext cx="1450957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DE810C-C407-1560-E573-816A34E20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1065" y="2878462"/>
              <a:ext cx="0" cy="106334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B93477-B924-33B2-8BB3-DF4071BBB7AB}"/>
                </a:ext>
              </a:extLst>
            </p:cNvPr>
            <p:cNvSpPr txBox="1"/>
            <p:nvPr/>
          </p:nvSpPr>
          <p:spPr>
            <a:xfrm>
              <a:off x="3692194" y="3126446"/>
              <a:ext cx="12346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-XX%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434790-A514-27D4-F85E-E541CE987C0E}"/>
              </a:ext>
            </a:extLst>
          </p:cNvPr>
          <p:cNvGrpSpPr/>
          <p:nvPr/>
        </p:nvGrpSpPr>
        <p:grpSpPr>
          <a:xfrm>
            <a:off x="6388422" y="797219"/>
            <a:ext cx="2093508" cy="1067594"/>
            <a:chOff x="6252375" y="1620724"/>
            <a:chExt cx="2093508" cy="106759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63EDC84-262A-87F2-E420-CF9E99A6850C}"/>
                </a:ext>
              </a:extLst>
            </p:cNvPr>
            <p:cNvGrpSpPr/>
            <p:nvPr/>
          </p:nvGrpSpPr>
          <p:grpSpPr>
            <a:xfrm flipH="1">
              <a:off x="6252375" y="1620724"/>
              <a:ext cx="2093508" cy="1067594"/>
              <a:chOff x="6252375" y="1620724"/>
              <a:chExt cx="2093508" cy="106759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A50FF57-60FA-FD1F-2FF2-F4686B774E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2375" y="1620724"/>
                <a:ext cx="209350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6C4574C-C7F0-65DC-D9A3-2972A3386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2375" y="2688318"/>
                <a:ext cx="1450957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4FE58BC-571E-FD50-D2C6-A3093C604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1759" y="1620724"/>
                <a:ext cx="0" cy="106334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7D061A5-FC74-08A9-02C8-415E9DC2E8E3}"/>
                </a:ext>
              </a:extLst>
            </p:cNvPr>
            <p:cNvSpPr txBox="1"/>
            <p:nvPr/>
          </p:nvSpPr>
          <p:spPr>
            <a:xfrm>
              <a:off x="6724673" y="1868708"/>
              <a:ext cx="12346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-XX%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B4C435-416A-6ABA-95D8-9ED1C0448120}"/>
              </a:ext>
            </a:extLst>
          </p:cNvPr>
          <p:cNvGrpSpPr/>
          <p:nvPr/>
        </p:nvGrpSpPr>
        <p:grpSpPr>
          <a:xfrm>
            <a:off x="9027253" y="797219"/>
            <a:ext cx="2093508" cy="1067594"/>
            <a:chOff x="6252375" y="1620724"/>
            <a:chExt cx="2093508" cy="106759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A5205E6-0950-C7A9-9021-5F8FB2325149}"/>
                </a:ext>
              </a:extLst>
            </p:cNvPr>
            <p:cNvGrpSpPr/>
            <p:nvPr/>
          </p:nvGrpSpPr>
          <p:grpSpPr>
            <a:xfrm flipH="1">
              <a:off x="6252375" y="1620724"/>
              <a:ext cx="2093508" cy="1067594"/>
              <a:chOff x="6252375" y="1620724"/>
              <a:chExt cx="2093508" cy="106759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E3B16BA-FCAE-335D-E85B-0D063E39B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2375" y="1620724"/>
                <a:ext cx="2093508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61C5090-3D75-E8A6-2ABE-CF7B16081B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52375" y="2688318"/>
                <a:ext cx="1450957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EE14367-365F-7672-FDE5-5C5B25F492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1759" y="1620724"/>
                <a:ext cx="0" cy="1063343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3F24CE0-D677-6020-9CF5-55AD2897FD50}"/>
                </a:ext>
              </a:extLst>
            </p:cNvPr>
            <p:cNvSpPr txBox="1"/>
            <p:nvPr/>
          </p:nvSpPr>
          <p:spPr>
            <a:xfrm>
              <a:off x="6724673" y="1868708"/>
              <a:ext cx="1338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+XX%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299B203-3518-14AF-BCF7-46CBF2377E9A}"/>
              </a:ext>
            </a:extLst>
          </p:cNvPr>
          <p:cNvGrpSpPr/>
          <p:nvPr/>
        </p:nvGrpSpPr>
        <p:grpSpPr>
          <a:xfrm>
            <a:off x="4197319" y="2542314"/>
            <a:ext cx="1193904" cy="1656739"/>
            <a:chOff x="3862178" y="2250913"/>
            <a:chExt cx="1193904" cy="165673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6537DA7-FFF8-6A5A-E904-86594E9E7ED1}"/>
                </a:ext>
              </a:extLst>
            </p:cNvPr>
            <p:cNvSpPr txBox="1"/>
            <p:nvPr/>
          </p:nvSpPr>
          <p:spPr>
            <a:xfrm>
              <a:off x="3862178" y="2250913"/>
              <a:ext cx="1193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748605E-C413-22DE-82E9-0FD247FE4CE9}"/>
                </a:ext>
              </a:extLst>
            </p:cNvPr>
            <p:cNvGrpSpPr/>
            <p:nvPr/>
          </p:nvGrpSpPr>
          <p:grpSpPr>
            <a:xfrm flipH="1">
              <a:off x="4457031" y="2814849"/>
              <a:ext cx="275192" cy="1092803"/>
              <a:chOff x="7169184" y="4473360"/>
              <a:chExt cx="275192" cy="820008"/>
            </a:xfrm>
          </p:grpSpPr>
          <p:cxnSp>
            <p:nvCxnSpPr>
              <p:cNvPr id="67" name="Straight Connector 4">
                <a:extLst>
                  <a:ext uri="{FF2B5EF4-FFF2-40B4-BE49-F238E27FC236}">
                    <a16:creationId xmlns:a16="http://schemas.microsoft.com/office/drawing/2014/main" id="{4780B646-E2CA-7DA9-CB7A-46D6E49418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574072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039051B-469B-29F3-3C9D-F91AA89631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3504" y="4473360"/>
                <a:ext cx="0" cy="244549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4">
                <a:extLst>
                  <a:ext uri="{FF2B5EF4-FFF2-40B4-BE49-F238E27FC236}">
                    <a16:creationId xmlns:a16="http://schemas.microsoft.com/office/drawing/2014/main" id="{15FFAA97-56F2-5E8B-847B-61A92766C6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9184" y="5293368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4">
                <a:extLst>
                  <a:ext uri="{FF2B5EF4-FFF2-40B4-BE49-F238E27FC236}">
                    <a16:creationId xmlns:a16="http://schemas.microsoft.com/office/drawing/2014/main" id="{60E7E262-0F0E-0008-0398-B8269164AF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0056" y="4717909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5BAFE8A-9664-2F80-3149-9CFCD08F0912}"/>
              </a:ext>
            </a:extLst>
          </p:cNvPr>
          <p:cNvGrpSpPr/>
          <p:nvPr/>
        </p:nvGrpSpPr>
        <p:grpSpPr>
          <a:xfrm>
            <a:off x="6837187" y="2542314"/>
            <a:ext cx="1193904" cy="1655310"/>
            <a:chOff x="6831113" y="2788341"/>
            <a:chExt cx="1193904" cy="165531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764C9EE-D8CA-509B-DB80-6423518D0755}"/>
                </a:ext>
              </a:extLst>
            </p:cNvPr>
            <p:cNvSpPr txBox="1"/>
            <p:nvPr/>
          </p:nvSpPr>
          <p:spPr>
            <a:xfrm>
              <a:off x="6831113" y="3920431"/>
              <a:ext cx="1193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51386B2-442A-433C-6783-A48150D1D03B}"/>
                </a:ext>
              </a:extLst>
            </p:cNvPr>
            <p:cNvGrpSpPr/>
            <p:nvPr/>
          </p:nvGrpSpPr>
          <p:grpSpPr>
            <a:xfrm flipV="1">
              <a:off x="7152328" y="2788341"/>
              <a:ext cx="275192" cy="1092803"/>
              <a:chOff x="7169184" y="4473360"/>
              <a:chExt cx="275192" cy="820008"/>
            </a:xfrm>
          </p:grpSpPr>
          <p:cxnSp>
            <p:nvCxnSpPr>
              <p:cNvPr id="74" name="Straight Connector 4">
                <a:extLst>
                  <a:ext uri="{FF2B5EF4-FFF2-40B4-BE49-F238E27FC236}">
                    <a16:creationId xmlns:a16="http://schemas.microsoft.com/office/drawing/2014/main" id="{A182A81D-0B61-EB03-915E-A6B18A8A61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574072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C28147B-5403-3582-6FD8-664DE1D1F4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3504" y="4473360"/>
                <a:ext cx="0" cy="244549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">
                <a:extLst>
                  <a:ext uri="{FF2B5EF4-FFF2-40B4-BE49-F238E27FC236}">
                    <a16:creationId xmlns:a16="http://schemas.microsoft.com/office/drawing/2014/main" id="{F21F4FE7-64E6-3287-E8BB-162F0D9001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9184" y="5293368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">
                <a:extLst>
                  <a:ext uri="{FF2B5EF4-FFF2-40B4-BE49-F238E27FC236}">
                    <a16:creationId xmlns:a16="http://schemas.microsoft.com/office/drawing/2014/main" id="{78EA7521-6A6A-8EB5-16DF-160B6191FC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0056" y="4717909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FD301B-44E0-14D1-F339-FE54BA605703}"/>
              </a:ext>
            </a:extLst>
          </p:cNvPr>
          <p:cNvGrpSpPr/>
          <p:nvPr/>
        </p:nvGrpSpPr>
        <p:grpSpPr>
          <a:xfrm>
            <a:off x="9477055" y="2542314"/>
            <a:ext cx="1193904" cy="1655310"/>
            <a:chOff x="9329422" y="2467335"/>
            <a:chExt cx="1193904" cy="165531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16543B3-F31C-5A5F-5A42-0B6860E8C02E}"/>
                </a:ext>
              </a:extLst>
            </p:cNvPr>
            <p:cNvSpPr txBox="1"/>
            <p:nvPr/>
          </p:nvSpPr>
          <p:spPr>
            <a:xfrm>
              <a:off x="9329422" y="3599425"/>
              <a:ext cx="1193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14EC028-04E6-8149-D163-0FC71485B88D}"/>
                </a:ext>
              </a:extLst>
            </p:cNvPr>
            <p:cNvGrpSpPr/>
            <p:nvPr/>
          </p:nvGrpSpPr>
          <p:grpSpPr>
            <a:xfrm flipH="1" flipV="1">
              <a:off x="9921941" y="2467335"/>
              <a:ext cx="275192" cy="1092803"/>
              <a:chOff x="7169184" y="4473360"/>
              <a:chExt cx="275192" cy="820008"/>
            </a:xfrm>
          </p:grpSpPr>
          <p:cxnSp>
            <p:nvCxnSpPr>
              <p:cNvPr id="90" name="Straight Connector 4">
                <a:extLst>
                  <a:ext uri="{FF2B5EF4-FFF2-40B4-BE49-F238E27FC236}">
                    <a16:creationId xmlns:a16="http://schemas.microsoft.com/office/drawing/2014/main" id="{BBC8D46B-57A0-34E0-6F2B-7C47D029A2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574072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34ED400-79B5-4EA6-C821-B7F761C3C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3504" y="4473360"/>
                <a:ext cx="0" cy="244549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">
                <a:extLst>
                  <a:ext uri="{FF2B5EF4-FFF2-40B4-BE49-F238E27FC236}">
                    <a16:creationId xmlns:a16="http://schemas.microsoft.com/office/drawing/2014/main" id="{3D2B7997-4751-E8BB-9635-CF7E60E9C5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9184" y="5293368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4">
                <a:extLst>
                  <a:ext uri="{FF2B5EF4-FFF2-40B4-BE49-F238E27FC236}">
                    <a16:creationId xmlns:a16="http://schemas.microsoft.com/office/drawing/2014/main" id="{93D41C2A-8DFF-A0A4-F280-CBD4D1A41D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0056" y="4717909"/>
                <a:ext cx="27432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5D4B41B-BD01-5740-59FF-71074DAC58F6}"/>
              </a:ext>
            </a:extLst>
          </p:cNvPr>
          <p:cNvGrpSpPr/>
          <p:nvPr/>
        </p:nvGrpSpPr>
        <p:grpSpPr>
          <a:xfrm>
            <a:off x="1099575" y="5167075"/>
            <a:ext cx="2091393" cy="846040"/>
            <a:chOff x="4627942" y="4909547"/>
            <a:chExt cx="2091393" cy="84604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A90025-2D6A-A1D7-8715-95F68B204786}"/>
                </a:ext>
              </a:extLst>
            </p:cNvPr>
            <p:cNvSpPr txBox="1"/>
            <p:nvPr/>
          </p:nvSpPr>
          <p:spPr>
            <a:xfrm>
              <a:off x="4627942" y="5071408"/>
              <a:ext cx="119390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33C21CF-96E7-0BCF-ED25-B4FC053342C5}"/>
                </a:ext>
              </a:extLst>
            </p:cNvPr>
            <p:cNvGrpSpPr/>
            <p:nvPr/>
          </p:nvGrpSpPr>
          <p:grpSpPr>
            <a:xfrm flipH="1">
              <a:off x="5770343" y="4909547"/>
              <a:ext cx="948992" cy="846040"/>
              <a:chOff x="6980360" y="4717909"/>
              <a:chExt cx="948992" cy="1317231"/>
            </a:xfrm>
          </p:grpSpPr>
          <p:cxnSp>
            <p:nvCxnSpPr>
              <p:cNvPr id="98" name="Straight Connector 4">
                <a:extLst>
                  <a:ext uri="{FF2B5EF4-FFF2-40B4-BE49-F238E27FC236}">
                    <a16:creationId xmlns:a16="http://schemas.microsoft.com/office/drawing/2014/main" id="{8D096F8C-E754-2F9E-0F12-8FD787B811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CCAF6FE-555E-E283-F319-28BA07629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485104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4">
                <a:extLst>
                  <a:ext uri="{FF2B5EF4-FFF2-40B4-BE49-F238E27FC236}">
                    <a16:creationId xmlns:a16="http://schemas.microsoft.com/office/drawing/2014/main" id="{B7B0FBA0-59D0-87AA-0D05-1BB26785F3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4">
                <a:extLst>
                  <a:ext uri="{FF2B5EF4-FFF2-40B4-BE49-F238E27FC236}">
                    <a16:creationId xmlns:a16="http://schemas.microsoft.com/office/drawing/2014/main" id="{282BB47F-49C6-2E2F-61D5-B310CF2DC9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8DA68FA-53FF-E827-6B41-75299B66BBAA}"/>
              </a:ext>
            </a:extLst>
          </p:cNvPr>
          <p:cNvGrpSpPr/>
          <p:nvPr/>
        </p:nvGrpSpPr>
        <p:grpSpPr>
          <a:xfrm>
            <a:off x="9536909" y="5160282"/>
            <a:ext cx="1264112" cy="846932"/>
            <a:chOff x="8727438" y="5021250"/>
            <a:chExt cx="1264112" cy="846932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721479BC-39DD-D146-18C9-C890E20197C8}"/>
                </a:ext>
              </a:extLst>
            </p:cNvPr>
            <p:cNvSpPr txBox="1"/>
            <p:nvPr/>
          </p:nvSpPr>
          <p:spPr>
            <a:xfrm>
              <a:off x="8727438" y="5186713"/>
              <a:ext cx="1050878" cy="336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XX%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8D85C4D-DDBC-90AF-8759-A92ECBC91E45}"/>
                </a:ext>
              </a:extLst>
            </p:cNvPr>
            <p:cNvGrpSpPr/>
            <p:nvPr/>
          </p:nvGrpSpPr>
          <p:grpSpPr>
            <a:xfrm>
              <a:off x="9534350" y="5021250"/>
              <a:ext cx="457200" cy="846932"/>
              <a:chOff x="7212375" y="4717909"/>
              <a:chExt cx="457200" cy="1317231"/>
            </a:xfrm>
          </p:grpSpPr>
          <p:cxnSp>
            <p:nvCxnSpPr>
              <p:cNvPr id="106" name="Straight Connector 4">
                <a:extLst>
                  <a:ext uri="{FF2B5EF4-FFF2-40B4-BE49-F238E27FC236}">
                    <a16:creationId xmlns:a16="http://schemas.microsoft.com/office/drawing/2014/main" id="{F1415D0F-CD3F-1AA0-556D-239130A14E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4">
                <a:extLst>
                  <a:ext uri="{FF2B5EF4-FFF2-40B4-BE49-F238E27FC236}">
                    <a16:creationId xmlns:a16="http://schemas.microsoft.com/office/drawing/2014/main" id="{8A88CD6A-5B2F-A84C-672E-6C9894A2EB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2375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4">
                <a:extLst>
                  <a:ext uri="{FF2B5EF4-FFF2-40B4-BE49-F238E27FC236}">
                    <a16:creationId xmlns:a16="http://schemas.microsoft.com/office/drawing/2014/main" id="{BF087585-39CA-153E-0D01-AECBBE9009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12375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034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42B264A-0F35-4E0D-2A65-95A55D4FE1DD}"/>
              </a:ext>
            </a:extLst>
          </p:cNvPr>
          <p:cNvGrpSpPr/>
          <p:nvPr/>
        </p:nvGrpSpPr>
        <p:grpSpPr>
          <a:xfrm>
            <a:off x="838200" y="726448"/>
            <a:ext cx="3464416" cy="1469681"/>
            <a:chOff x="1365161" y="1725769"/>
            <a:chExt cx="3464416" cy="14696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476DB1-D0EF-06A0-701E-A75D0CDCD791}"/>
                </a:ext>
              </a:extLst>
            </p:cNvPr>
            <p:cNvSpPr/>
            <p:nvPr/>
          </p:nvSpPr>
          <p:spPr>
            <a:xfrm>
              <a:off x="1365161" y="1725769"/>
              <a:ext cx="3219734" cy="14696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5AD60F-9D93-5D44-DFE1-41DE5FACA3EF}"/>
                </a:ext>
              </a:extLst>
            </p:cNvPr>
            <p:cNvSpPr txBox="1"/>
            <p:nvPr/>
          </p:nvSpPr>
          <p:spPr>
            <a:xfrm>
              <a:off x="1623118" y="1984504"/>
              <a:ext cx="320645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Label</a:t>
              </a:r>
            </a:p>
            <a:p>
              <a:r>
                <a:rPr lang="en-US" b="1" dirty="0">
                  <a:solidFill>
                    <a:schemeClr val="bg1"/>
                  </a:solidFill>
                </a:rPr>
                <a:t>Lorem ipsum dolor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78D445-1D59-DAAB-78B2-73B7165E9A8A}"/>
              </a:ext>
            </a:extLst>
          </p:cNvPr>
          <p:cNvGrpSpPr/>
          <p:nvPr/>
        </p:nvGrpSpPr>
        <p:grpSpPr>
          <a:xfrm>
            <a:off x="838200" y="2589058"/>
            <a:ext cx="3216339" cy="3583142"/>
            <a:chOff x="4277360" y="2033516"/>
            <a:chExt cx="2279561" cy="37804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C8BA6A-2772-2D79-A527-45339198F4AC}"/>
                </a:ext>
              </a:extLst>
            </p:cNvPr>
            <p:cNvSpPr/>
            <p:nvPr/>
          </p:nvSpPr>
          <p:spPr>
            <a:xfrm>
              <a:off x="4277360" y="2033516"/>
              <a:ext cx="2275840" cy="378043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235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D73440-CE97-F68B-7E4B-110391C16844}"/>
                </a:ext>
              </a:extLst>
            </p:cNvPr>
            <p:cNvSpPr txBox="1"/>
            <p:nvPr/>
          </p:nvSpPr>
          <p:spPr>
            <a:xfrm>
              <a:off x="4277360" y="2234957"/>
              <a:ext cx="2279561" cy="552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C82DFF-F5CB-616F-A4EF-0FEF345FC4AE}"/>
              </a:ext>
            </a:extLst>
          </p:cNvPr>
          <p:cNvGrpSpPr/>
          <p:nvPr/>
        </p:nvGrpSpPr>
        <p:grpSpPr>
          <a:xfrm>
            <a:off x="4486133" y="2589058"/>
            <a:ext cx="3216340" cy="3583141"/>
            <a:chOff x="3261813" y="2337394"/>
            <a:chExt cx="2470246" cy="380093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F9BBC8-FA90-D27C-A1D6-340AC9DD7CCC}"/>
                </a:ext>
              </a:extLst>
            </p:cNvPr>
            <p:cNvSpPr/>
            <p:nvPr/>
          </p:nvSpPr>
          <p:spPr>
            <a:xfrm>
              <a:off x="3261814" y="2337394"/>
              <a:ext cx="2470245" cy="380093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A33329-A314-0359-13C1-E52DBBD9974D}"/>
                </a:ext>
              </a:extLst>
            </p:cNvPr>
            <p:cNvSpPr txBox="1"/>
            <p:nvPr/>
          </p:nvSpPr>
          <p:spPr>
            <a:xfrm>
              <a:off x="3261813" y="2554210"/>
              <a:ext cx="2470245" cy="52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416C72-A27C-0100-DCE5-CACD64FC7678}"/>
              </a:ext>
            </a:extLst>
          </p:cNvPr>
          <p:cNvGrpSpPr/>
          <p:nvPr/>
        </p:nvGrpSpPr>
        <p:grpSpPr>
          <a:xfrm>
            <a:off x="4486132" y="726448"/>
            <a:ext cx="3219735" cy="1472213"/>
            <a:chOff x="1389199" y="1956787"/>
            <a:chExt cx="4012537" cy="147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A19E31-8FB8-6FB6-AF1E-CA13538C3B9A}"/>
                </a:ext>
              </a:extLst>
            </p:cNvPr>
            <p:cNvSpPr txBox="1"/>
            <p:nvPr/>
          </p:nvSpPr>
          <p:spPr>
            <a:xfrm>
              <a:off x="1787714" y="1956787"/>
              <a:ext cx="3219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3A21D50-122E-74BC-69EA-7FF970C8B05D}"/>
                </a:ext>
              </a:extLst>
            </p:cNvPr>
            <p:cNvGrpSpPr/>
            <p:nvPr/>
          </p:nvGrpSpPr>
          <p:grpSpPr>
            <a:xfrm rot="16200000">
              <a:off x="2920972" y="948235"/>
              <a:ext cx="948992" cy="4012537"/>
              <a:chOff x="6980360" y="4717909"/>
              <a:chExt cx="948992" cy="1317231"/>
            </a:xfrm>
          </p:grpSpPr>
          <p:cxnSp>
            <p:nvCxnSpPr>
              <p:cNvPr id="23" name="Straight Connector 4">
                <a:extLst>
                  <a:ext uri="{FF2B5EF4-FFF2-40B4-BE49-F238E27FC236}">
                    <a16:creationId xmlns:a16="http://schemas.microsoft.com/office/drawing/2014/main" id="{3B21FCA6-0281-35EA-3986-8F0246F5BC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748ECC5-43C2-F8F6-EACF-20A1DE24CC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485104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4">
                <a:extLst>
                  <a:ext uri="{FF2B5EF4-FFF2-40B4-BE49-F238E27FC236}">
                    <a16:creationId xmlns:a16="http://schemas.microsoft.com/office/drawing/2014/main" id="{706CBAAF-E491-D673-9654-803726827C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4">
                <a:extLst>
                  <a:ext uri="{FF2B5EF4-FFF2-40B4-BE49-F238E27FC236}">
                    <a16:creationId xmlns:a16="http://schemas.microsoft.com/office/drawing/2014/main" id="{8B5DF44A-B584-7C2B-9C35-19AFBB008A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251670-562B-7833-89B0-17D779C4CC78}"/>
              </a:ext>
            </a:extLst>
          </p:cNvPr>
          <p:cNvGrpSpPr/>
          <p:nvPr/>
        </p:nvGrpSpPr>
        <p:grpSpPr>
          <a:xfrm>
            <a:off x="8118725" y="943714"/>
            <a:ext cx="3219735" cy="1489072"/>
            <a:chOff x="8134065" y="1249669"/>
            <a:chExt cx="3219735" cy="148907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252F89-D629-C8AD-D5DC-7B8C6870FD3B}"/>
                </a:ext>
              </a:extLst>
            </p:cNvPr>
            <p:cNvSpPr txBox="1"/>
            <p:nvPr/>
          </p:nvSpPr>
          <p:spPr>
            <a:xfrm>
              <a:off x="8453841" y="2215521"/>
              <a:ext cx="25835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562B4A2-381E-699B-BE85-463C0B951A9D}"/>
                </a:ext>
              </a:extLst>
            </p:cNvPr>
            <p:cNvGrpSpPr/>
            <p:nvPr/>
          </p:nvGrpSpPr>
          <p:grpSpPr>
            <a:xfrm rot="5400000" flipV="1">
              <a:off x="9269437" y="114297"/>
              <a:ext cx="948992" cy="3219735"/>
              <a:chOff x="6980360" y="4717909"/>
              <a:chExt cx="948992" cy="1317231"/>
            </a:xfrm>
          </p:grpSpPr>
          <p:cxnSp>
            <p:nvCxnSpPr>
              <p:cNvPr id="30" name="Straight Connector 4">
                <a:extLst>
                  <a:ext uri="{FF2B5EF4-FFF2-40B4-BE49-F238E27FC236}">
                    <a16:creationId xmlns:a16="http://schemas.microsoft.com/office/drawing/2014/main" id="{96BE7ED2-BBDE-D12A-66DE-0BFBB083A5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4248" y="4719296"/>
                <a:ext cx="0" cy="1315844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35C1B9-EA69-EF7D-3671-81388FD53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4248" y="5377218"/>
                <a:ext cx="485104" cy="0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">
                <a:extLst>
                  <a:ext uri="{FF2B5EF4-FFF2-40B4-BE49-F238E27FC236}">
                    <a16:creationId xmlns:a16="http://schemas.microsoft.com/office/drawing/2014/main" id="{06C04898-1FD4-D12F-F4CE-0EF47F8DF4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6035140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4">
                <a:extLst>
                  <a:ext uri="{FF2B5EF4-FFF2-40B4-BE49-F238E27FC236}">
                    <a16:creationId xmlns:a16="http://schemas.microsoft.com/office/drawing/2014/main" id="{ED7AA229-74D1-BFBC-5DEE-6112107AFD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360" y="4717909"/>
                <a:ext cx="457200" cy="0"/>
              </a:xfrm>
              <a:prstGeom prst="straightConnector1">
                <a:avLst/>
              </a:prstGeom>
              <a:ln w="12700" cap="rnd">
                <a:solidFill>
                  <a:schemeClr val="tx1"/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FD51B1-54B0-49FC-0252-22EBCAEA299C}"/>
              </a:ext>
            </a:extLst>
          </p:cNvPr>
          <p:cNvGrpSpPr/>
          <p:nvPr/>
        </p:nvGrpSpPr>
        <p:grpSpPr>
          <a:xfrm>
            <a:off x="8639813" y="2743185"/>
            <a:ext cx="2180949" cy="3407058"/>
            <a:chOff x="3038580" y="2560007"/>
            <a:chExt cx="2180949" cy="323548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432CF80-A142-211D-6E4A-75437345FDDA}"/>
                </a:ext>
              </a:extLst>
            </p:cNvPr>
            <p:cNvCxnSpPr>
              <a:cxnSpLocks/>
            </p:cNvCxnSpPr>
            <p:nvPr/>
          </p:nvCxnSpPr>
          <p:spPr>
            <a:xfrm>
              <a:off x="4129054" y="3090930"/>
              <a:ext cx="1" cy="2704563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olid"/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0050FC-6435-DEE9-A61A-661428B4127C}"/>
                </a:ext>
              </a:extLst>
            </p:cNvPr>
            <p:cNvSpPr txBox="1"/>
            <p:nvPr/>
          </p:nvSpPr>
          <p:spPr>
            <a:xfrm>
              <a:off x="3038580" y="2560007"/>
              <a:ext cx="21809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74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FD13B33E-2C8E-E1B0-8AA6-6A8C7F1DA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A8134-B617-D8C2-C8DE-336A74902BAD}"/>
              </a:ext>
            </a:extLst>
          </p:cNvPr>
          <p:cNvSpPr txBox="1"/>
          <p:nvPr/>
        </p:nvSpPr>
        <p:spPr>
          <a:xfrm>
            <a:off x="-1" y="1011794"/>
            <a:ext cx="7349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63938"/>
                </a:solidFill>
                <a:latin typeface="Nunito Sans ExtraBold" panose="00000900000000000000" pitchFamily="2" charset="0"/>
              </a:rPr>
              <a:t>DATA SLIDE </a:t>
            </a:r>
            <a:r>
              <a:rPr lang="en-US" sz="4800" dirty="0">
                <a:solidFill>
                  <a:srgbClr val="363938"/>
                </a:solidFill>
                <a:latin typeface="Nunito Sans Light" panose="00000400000000000000" pitchFamily="2" charset="0"/>
              </a:rPr>
              <a:t>LIBRARY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ABABBD-AD08-3FC9-9231-1CF043D17F80}"/>
              </a:ext>
            </a:extLst>
          </p:cNvPr>
          <p:cNvCxnSpPr>
            <a:cxnSpLocks/>
          </p:cNvCxnSpPr>
          <p:nvPr/>
        </p:nvCxnSpPr>
        <p:spPr>
          <a:xfrm>
            <a:off x="0" y="1828358"/>
            <a:ext cx="12192000" cy="0"/>
          </a:xfrm>
          <a:prstGeom prst="line">
            <a:avLst/>
          </a:prstGeom>
          <a:ln w="76200">
            <a:solidFill>
              <a:srgbClr val="8DD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6B3E5B5-44FF-0722-91C3-F19AF637F62E}"/>
              </a:ext>
            </a:extLst>
          </p:cNvPr>
          <p:cNvSpPr txBox="1">
            <a:spLocks/>
          </p:cNvSpPr>
          <p:nvPr/>
        </p:nvSpPr>
        <p:spPr>
          <a:xfrm>
            <a:off x="386789" y="2803965"/>
            <a:ext cx="11164746" cy="1721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7" indent="-285750">
              <a:spcBef>
                <a:spcPts val="0"/>
              </a:spcBef>
              <a:spcAft>
                <a:spcPts val="1200"/>
              </a:spcAft>
              <a:buClr>
                <a:srgbClr val="E04A0E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b="1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Copy &amp; Paste </a:t>
            </a:r>
            <a: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slide you want (the whole slide, not just its contents) into the deck on which you are working. </a:t>
            </a:r>
          </a:p>
          <a:p>
            <a:pPr marL="350837" indent="-285750">
              <a:spcBef>
                <a:spcPts val="0"/>
              </a:spcBef>
              <a:spcAft>
                <a:spcPts val="1200"/>
              </a:spcAft>
              <a:buClr>
                <a:srgbClr val="E04A0E"/>
              </a:buClr>
              <a:buSzPct val="125000"/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rgbClr val="36393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50837" indent="-285750">
              <a:spcBef>
                <a:spcPts val="0"/>
              </a:spcBef>
              <a:spcAft>
                <a:spcPts val="1200"/>
              </a:spcAft>
              <a:buClr>
                <a:srgbClr val="E04A0E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given a choice when pasting, elect to use the </a:t>
            </a:r>
            <a:r>
              <a:rPr lang="en-US" sz="1800" b="1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Destination Theme </a:t>
            </a:r>
            <a:r>
              <a:rPr lang="en-US" sz="1800" dirty="0">
                <a:solidFill>
                  <a:srgbClr val="3639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(as opposed to Keeping the Source Formatting).</a:t>
            </a:r>
          </a:p>
        </p:txBody>
      </p:sp>
    </p:spTree>
    <p:extLst>
      <p:ext uri="{BB962C8B-B14F-4D97-AF65-F5344CB8AC3E}">
        <p14:creationId xmlns:p14="http://schemas.microsoft.com/office/powerpoint/2010/main" val="308751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7C47D1-1153-2F65-9BA7-ED811E1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324566"/>
              </p:ext>
            </p:extLst>
          </p:nvPr>
        </p:nvGraphicFramePr>
        <p:xfrm>
          <a:off x="838200" y="1413164"/>
          <a:ext cx="10515600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281D45E-963B-A086-702F-A5D4BAE197D8}"/>
              </a:ext>
            </a:extLst>
          </p:cNvPr>
          <p:cNvGrpSpPr/>
          <p:nvPr/>
        </p:nvGrpSpPr>
        <p:grpSpPr>
          <a:xfrm>
            <a:off x="3558379" y="2372497"/>
            <a:ext cx="5054280" cy="3414154"/>
            <a:chOff x="3261813" y="2337394"/>
            <a:chExt cx="2470246" cy="380093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9C309B-0268-B48E-6C1F-6C7311BA68E9}"/>
                </a:ext>
              </a:extLst>
            </p:cNvPr>
            <p:cNvSpPr/>
            <p:nvPr/>
          </p:nvSpPr>
          <p:spPr>
            <a:xfrm>
              <a:off x="3261814" y="2337394"/>
              <a:ext cx="2470245" cy="380093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E6009E-3856-AC8B-A64E-78D28D33C5E4}"/>
                </a:ext>
              </a:extLst>
            </p:cNvPr>
            <p:cNvSpPr txBox="1"/>
            <p:nvPr/>
          </p:nvSpPr>
          <p:spPr>
            <a:xfrm>
              <a:off x="3261813" y="2554210"/>
              <a:ext cx="2470245" cy="52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/>
                  </a:solidFill>
                </a:rPr>
                <a:t>Label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41EBB7E-C9FA-CCBC-E55B-799569A63D2D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303038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F6A3-728E-DCB4-886E-AB4AF674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your one-sentence key takeaway here.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7C47D1-1153-2F65-9BA7-ED811E1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524774"/>
              </p:ext>
            </p:extLst>
          </p:nvPr>
        </p:nvGraphicFramePr>
        <p:xfrm>
          <a:off x="838200" y="1413164"/>
          <a:ext cx="10515600" cy="472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4F4B0DE-1A4F-5C46-8B40-2E049CFC2936}"/>
              </a:ext>
            </a:extLst>
          </p:cNvPr>
          <p:cNvGrpSpPr/>
          <p:nvPr/>
        </p:nvGrpSpPr>
        <p:grpSpPr>
          <a:xfrm>
            <a:off x="4134300" y="2878462"/>
            <a:ext cx="5248170" cy="1302376"/>
            <a:chOff x="3281681" y="2878462"/>
            <a:chExt cx="5248170" cy="130237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051790B-0B0D-22A8-2704-B97609225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1681" y="2878462"/>
              <a:ext cx="5248170" cy="0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B3BC75E-C029-8414-DA48-EFBA6CC272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81681" y="4180835"/>
              <a:ext cx="539692" cy="3"/>
            </a:xfrm>
            <a:prstGeom prst="line">
              <a:avLst/>
            </a:prstGeom>
            <a:ln w="19050" cap="rnd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40AC0B6-2B4E-0517-07A8-01058A0CE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1065" y="2878462"/>
              <a:ext cx="0" cy="1302376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71EF3D-FD04-0F3C-8CFC-D6C4DFEBF5F0}"/>
                </a:ext>
              </a:extLst>
            </p:cNvPr>
            <p:cNvSpPr txBox="1"/>
            <p:nvPr/>
          </p:nvSpPr>
          <p:spPr>
            <a:xfrm>
              <a:off x="3692194" y="3126446"/>
              <a:ext cx="13388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+XX%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BBF2FED-9F54-200E-4D17-A5B725500471}"/>
              </a:ext>
            </a:extLst>
          </p:cNvPr>
          <p:cNvSpPr/>
          <p:nvPr/>
        </p:nvSpPr>
        <p:spPr>
          <a:xfrm>
            <a:off x="0" y="6568069"/>
            <a:ext cx="12192000" cy="29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Once this slide is pasted into the deck you are working on, replace the current data with your data: 1) select the Chart itself and CNTRL-click, selecting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Edit Data in Excel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. This will open a spreadsheet. 2)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Paste your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in place of the old data. Close the spreadsheet or leave it open and return to PowerPoint.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NOTE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: You have the option of linking the chart to an existing spreadsheet using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Select Data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command under the 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Chart Design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menu.</a:t>
            </a:r>
          </a:p>
        </p:txBody>
      </p:sp>
    </p:spTree>
    <p:extLst>
      <p:ext uri="{BB962C8B-B14F-4D97-AF65-F5344CB8AC3E}">
        <p14:creationId xmlns:p14="http://schemas.microsoft.com/office/powerpoint/2010/main" val="189877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peaking 20">
      <a:dk1>
        <a:srgbClr val="000000"/>
      </a:dk1>
      <a:lt1>
        <a:srgbClr val="FFFFFF"/>
      </a:lt1>
      <a:dk2>
        <a:srgbClr val="408599"/>
      </a:dk2>
      <a:lt2>
        <a:srgbClr val="C2D2DD"/>
      </a:lt2>
      <a:accent1>
        <a:srgbClr val="277484"/>
      </a:accent1>
      <a:accent2>
        <a:srgbClr val="1591A8"/>
      </a:accent2>
      <a:accent3>
        <a:srgbClr val="00A6CA"/>
      </a:accent3>
      <a:accent4>
        <a:srgbClr val="F5E34F"/>
      </a:accent4>
      <a:accent5>
        <a:srgbClr val="00AADB"/>
      </a:accent5>
      <a:accent6>
        <a:srgbClr val="F5E34F"/>
      </a:accent6>
      <a:hlink>
        <a:srgbClr val="00AADA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8390</TotalTime>
  <Words>5096</Words>
  <Application>Microsoft Office PowerPoint</Application>
  <PresentationFormat>Widescreen</PresentationFormat>
  <Paragraphs>357</Paragraphs>
  <Slides>39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Nunito Sans ExtraBold</vt:lpstr>
      <vt:lpstr>Calibri</vt:lpstr>
      <vt:lpstr>Nunito Sans Light</vt:lpstr>
      <vt:lpstr>Wingdings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Type your one-sentence key takeaway here.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your one-sentence key message here.</dc:title>
  <dc:creator>Scott Stiefvater</dc:creator>
  <cp:lastModifiedBy>Anastasia McManus</cp:lastModifiedBy>
  <cp:revision>129</cp:revision>
  <cp:lastPrinted>2023-06-10T15:21:46Z</cp:lastPrinted>
  <dcterms:created xsi:type="dcterms:W3CDTF">2023-06-08T18:47:24Z</dcterms:created>
  <dcterms:modified xsi:type="dcterms:W3CDTF">2023-07-05T01:55:47Z</dcterms:modified>
</cp:coreProperties>
</file>